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</p:sldIdLst>
  <p:sldSz cy="6858000" cx="12192000"/>
  <p:notesSz cx="6858000" cy="9144000"/>
  <p:embeddedFontLst>
    <p:embeddedFont>
      <p:font typeface="Bodoni"/>
      <p:bold r:id="rId48"/>
      <p:boldItalic r:id="rId49"/>
    </p:embeddedFont>
    <p:embeddedFont>
      <p:font typeface="Baumans"/>
      <p:regular r:id="rId5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51" roundtripDataSignature="AMtx7mhFy+cerMqtzkmUpTT0tWrCkPzY/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font" Target="fonts/Bodoni-bold.fntdata"/><Relationship Id="rId47" Type="http://schemas.openxmlformats.org/officeDocument/2006/relationships/slide" Target="slides/slide43.xml"/><Relationship Id="rId49" Type="http://schemas.openxmlformats.org/officeDocument/2006/relationships/font" Target="fonts/Bodoni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customschemas.google.com/relationships/presentationmetadata" Target="metadata"/><Relationship Id="rId50" Type="http://schemas.openxmlformats.org/officeDocument/2006/relationships/font" Target="fonts/Baumans-regular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0" name="Google Shape;140;p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6" name="Google Shape;146;p2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3" name="Google Shape;153;p2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9" name="Google Shape;159;p2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6" name="Google Shape;166;p3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4" name="Google Shape;174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6" name="Google Shape;196;p3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0" name="Google Shape;220;p3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5" name="Google Shape;245;p3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a354efd9c8_0_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2" name="Google Shape;272;ga354efd9c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8" name="Google Shape;88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9" name="Google Shape;279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6" name="Google Shape;286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4" name="Google Shape;294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a354efd9c8_0_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3" name="Google Shape;303;ga354efd9c8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9" name="Google Shape;309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6" name="Google Shape;316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4" name="Google Shape;324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adb6dd11b9_0_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5" name="Google Shape;335;gadb6dd11b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4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1" name="Google Shape;341;p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4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8" name="Google Shape;348;p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4" name="Google Shape;94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4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7" name="Google Shape;357;p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4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7" name="Google Shape;367;p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4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3" name="Google Shape;373;p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gadb6dd11b9_0_2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1" name="Google Shape;381;gadb6dd11b9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4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7" name="Google Shape;387;p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4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94" name="Google Shape;394;p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adb6dd11b9_0_3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01" name="Google Shape;401;gadb6dd11b9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4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08" name="Google Shape;408;p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adb6dd11b9_0_3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15" name="Google Shape;415;gadb6dd11b9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4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22" name="Google Shape;422;p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1" name="Google Shape;101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4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30" name="Google Shape;430;p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5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36" name="Google Shape;436;p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5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43" name="Google Shape;443;p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gadb6dd11b9_0_4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50" name="Google Shape;450;gadb6dd11b9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7" name="Google Shape;107;p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4" name="Google Shape;114;p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2" name="Google Shape;122;p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8" name="Google Shape;128;p2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4" name="Google Shape;134;p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g"/><Relationship Id="rId4" Type="http://schemas.openxmlformats.org/officeDocument/2006/relationships/image" Target="../media/image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jp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jp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jp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jp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.jp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.jp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.jp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.jp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.jp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.jp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.jp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1.jp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1.jp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1.jpg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1.jpg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1.jpg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1999" cy="6843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414194" y="674591"/>
            <a:ext cx="487363" cy="487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26"/>
          <p:cNvPicPr preferRelativeResize="0"/>
          <p:nvPr/>
        </p:nvPicPr>
        <p:blipFill rotWithShape="1">
          <a:blip r:embed="rId3">
            <a:alphaModFix/>
          </a:blip>
          <a:srcRect b="0" l="0" r="0" t="71310"/>
          <a:stretch/>
        </p:blipFill>
        <p:spPr>
          <a:xfrm>
            <a:off x="0" y="4879910"/>
            <a:ext cx="12191999" cy="1963357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6"/>
          <p:cNvSpPr txBox="1"/>
          <p:nvPr/>
        </p:nvSpPr>
        <p:spPr>
          <a:xfrm>
            <a:off x="1524000" y="457200"/>
            <a:ext cx="9144000" cy="1270616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0" i="0" lang="it-IT" sz="8000" u="none" cap="none" strike="noStrike">
                <a:solidFill>
                  <a:schemeClr val="dk1"/>
                </a:solidFill>
                <a:latin typeface="Bodoni"/>
                <a:ea typeface="Bodoni"/>
                <a:cs typeface="Bodoni"/>
                <a:sym typeface="Bodoni"/>
              </a:rPr>
              <a:t>anagramma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27"/>
          <p:cNvPicPr preferRelativeResize="0"/>
          <p:nvPr/>
        </p:nvPicPr>
        <p:blipFill rotWithShape="1">
          <a:blip r:embed="rId3">
            <a:alphaModFix/>
          </a:blip>
          <a:srcRect b="0" l="0" r="0" t="71310"/>
          <a:stretch/>
        </p:blipFill>
        <p:spPr>
          <a:xfrm>
            <a:off x="0" y="4879910"/>
            <a:ext cx="12191999" cy="1963357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7"/>
          <p:cNvSpPr txBox="1"/>
          <p:nvPr/>
        </p:nvSpPr>
        <p:spPr>
          <a:xfrm>
            <a:off x="1524000" y="457200"/>
            <a:ext cx="9144000" cy="1270616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0" i="0" lang="it-IT" sz="8000" u="none" cap="none" strike="noStrike">
                <a:solidFill>
                  <a:schemeClr val="dk1"/>
                </a:solidFill>
                <a:latin typeface="Bodoni"/>
                <a:ea typeface="Bodoni"/>
                <a:cs typeface="Bodoni"/>
                <a:sym typeface="Bodoni"/>
              </a:rPr>
              <a:t>anagramma</a:t>
            </a:r>
            <a:endParaRPr/>
          </a:p>
        </p:txBody>
      </p:sp>
      <p:sp>
        <p:nvSpPr>
          <p:cNvPr id="150" name="Google Shape;150;p27"/>
          <p:cNvSpPr txBox="1"/>
          <p:nvPr>
            <p:ph idx="1" type="body"/>
          </p:nvPr>
        </p:nvSpPr>
        <p:spPr>
          <a:xfrm>
            <a:off x="838200" y="1825625"/>
            <a:ext cx="10515600" cy="2979640"/>
          </a:xfrm>
          <a:prstGeom prst="rect">
            <a:avLst/>
          </a:prstGeom>
          <a:solidFill>
            <a:srgbClr val="8DA9DB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/>
              <a:t>Per creare un anagramma…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/>
              <a:t>Sposto le lettere che formano una parola per creare altre parole o nomi di senso compiuto.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1999" cy="6843267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8"/>
          <p:cNvSpPr txBox="1"/>
          <p:nvPr>
            <p:ph type="ctrTitle"/>
          </p:nvPr>
        </p:nvSpPr>
        <p:spPr>
          <a:xfrm>
            <a:off x="768219" y="844738"/>
            <a:ext cx="10655559" cy="241122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it-IT">
                <a:latin typeface="Bodoni"/>
                <a:ea typeface="Bodoni"/>
                <a:cs typeface="Bodoni"/>
                <a:sym typeface="Bodoni"/>
              </a:rPr>
              <a:t>Iniziamo il laboratorio</a:t>
            </a:r>
            <a:br>
              <a:rPr lang="it-IT" sz="3600">
                <a:latin typeface="Bodoni"/>
                <a:ea typeface="Bodoni"/>
                <a:cs typeface="Bodoni"/>
                <a:sym typeface="Bodoni"/>
              </a:rPr>
            </a:br>
            <a:endParaRPr>
              <a:latin typeface="Bodoni"/>
              <a:ea typeface="Bodoni"/>
              <a:cs typeface="Bodoni"/>
              <a:sym typeface="Bodoni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1999" cy="6843267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9"/>
          <p:cNvSpPr txBox="1"/>
          <p:nvPr>
            <p:ph type="ctrTitle"/>
          </p:nvPr>
        </p:nvSpPr>
        <p:spPr>
          <a:xfrm>
            <a:off x="768219" y="844738"/>
            <a:ext cx="10655559" cy="241122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it-IT">
                <a:latin typeface="Bodoni"/>
                <a:ea typeface="Bodoni"/>
                <a:cs typeface="Bodoni"/>
                <a:sym typeface="Bodoni"/>
              </a:rPr>
              <a:t>Iniziamo il laboratorio</a:t>
            </a:r>
            <a:br>
              <a:rPr lang="it-IT" sz="3600">
                <a:latin typeface="Bodoni"/>
                <a:ea typeface="Bodoni"/>
                <a:cs typeface="Bodoni"/>
                <a:sym typeface="Bodoni"/>
              </a:rPr>
            </a:br>
            <a:endParaRPr>
              <a:latin typeface="Bodoni"/>
              <a:ea typeface="Bodoni"/>
              <a:cs typeface="Bodoni"/>
              <a:sym typeface="Bodoni"/>
            </a:endParaRPr>
          </a:p>
        </p:txBody>
      </p:sp>
      <p:sp>
        <p:nvSpPr>
          <p:cNvPr id="163" name="Google Shape;163;p29"/>
          <p:cNvSpPr txBox="1"/>
          <p:nvPr/>
        </p:nvSpPr>
        <p:spPr>
          <a:xfrm>
            <a:off x="1859900" y="2598003"/>
            <a:ext cx="8472196" cy="830997"/>
          </a:xfrm>
          <a:prstGeom prst="rect">
            <a:avLst/>
          </a:prstGeom>
          <a:solidFill>
            <a:srgbClr val="2E75B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4800" u="none" cap="none" strike="noStrike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prendete carta e penna e…</a:t>
            </a:r>
            <a:endParaRPr b="0" i="0" sz="2000" u="none" cap="none" strike="noStrike">
              <a:solidFill>
                <a:schemeClr val="lt1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oogle Shape;168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1999" cy="6843267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30"/>
          <p:cNvSpPr txBox="1"/>
          <p:nvPr>
            <p:ph type="ctrTitle"/>
          </p:nvPr>
        </p:nvSpPr>
        <p:spPr>
          <a:xfrm>
            <a:off x="768219" y="844738"/>
            <a:ext cx="10655559" cy="241122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it-IT">
                <a:latin typeface="Bodoni"/>
                <a:ea typeface="Bodoni"/>
                <a:cs typeface="Bodoni"/>
                <a:sym typeface="Bodoni"/>
              </a:rPr>
              <a:t>Iniziamo il laboratorio</a:t>
            </a:r>
            <a:br>
              <a:rPr lang="it-IT" sz="3600">
                <a:latin typeface="Bodoni"/>
                <a:ea typeface="Bodoni"/>
                <a:cs typeface="Bodoni"/>
                <a:sym typeface="Bodoni"/>
              </a:rPr>
            </a:br>
            <a:endParaRPr>
              <a:latin typeface="Bodoni"/>
              <a:ea typeface="Bodoni"/>
              <a:cs typeface="Bodoni"/>
              <a:sym typeface="Bodoni"/>
            </a:endParaRPr>
          </a:p>
        </p:txBody>
      </p:sp>
      <p:sp>
        <p:nvSpPr>
          <p:cNvPr id="170" name="Google Shape;170;p30"/>
          <p:cNvSpPr txBox="1"/>
          <p:nvPr>
            <p:ph idx="1" type="subTitle"/>
          </p:nvPr>
        </p:nvSpPr>
        <p:spPr>
          <a:xfrm>
            <a:off x="390329" y="3872625"/>
            <a:ext cx="11411338" cy="1986999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6000">
              <a:latin typeface="Baumans"/>
              <a:ea typeface="Baumans"/>
              <a:cs typeface="Baumans"/>
              <a:sym typeface="Baumans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it-IT" sz="800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usate tanta fantasia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8000">
              <a:solidFill>
                <a:schemeClr val="lt1"/>
              </a:solidFill>
              <a:latin typeface="Baumans"/>
              <a:ea typeface="Baumans"/>
              <a:cs typeface="Baumans"/>
              <a:sym typeface="Baumans"/>
            </a:endParaRPr>
          </a:p>
        </p:txBody>
      </p:sp>
      <p:sp>
        <p:nvSpPr>
          <p:cNvPr id="171" name="Google Shape;171;p30"/>
          <p:cNvSpPr txBox="1"/>
          <p:nvPr/>
        </p:nvSpPr>
        <p:spPr>
          <a:xfrm>
            <a:off x="1859900" y="2598003"/>
            <a:ext cx="8472196" cy="830997"/>
          </a:xfrm>
          <a:prstGeom prst="rect">
            <a:avLst/>
          </a:prstGeom>
          <a:solidFill>
            <a:srgbClr val="2E75B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4800" u="none" cap="none" strike="noStrike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prendete carta e penna e…</a:t>
            </a:r>
            <a:endParaRPr b="0" i="0" sz="2000" u="none" cap="none" strike="noStrike">
              <a:solidFill>
                <a:schemeClr val="lt1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6"/>
          <p:cNvPicPr preferRelativeResize="0"/>
          <p:nvPr/>
        </p:nvPicPr>
        <p:blipFill rotWithShape="1">
          <a:blip r:embed="rId3">
            <a:alphaModFix/>
          </a:blip>
          <a:srcRect b="0" l="0" r="0" t="71310"/>
          <a:stretch/>
        </p:blipFill>
        <p:spPr>
          <a:xfrm>
            <a:off x="0" y="4879910"/>
            <a:ext cx="12191999" cy="1963357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6"/>
          <p:cNvSpPr txBox="1"/>
          <p:nvPr>
            <p:ph type="title"/>
          </p:nvPr>
        </p:nvSpPr>
        <p:spPr>
          <a:xfrm>
            <a:off x="2211350" y="612550"/>
            <a:ext cx="7851600" cy="273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it-IT"/>
              <a:t>I nostri</a:t>
            </a:r>
            <a:endParaRPr b="1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it-IT"/>
              <a:t>GIOCHI DI PAROLE</a:t>
            </a:r>
            <a:r>
              <a:rPr lang="it-IT"/>
              <a:t>…</a:t>
            </a:r>
            <a:br>
              <a:rPr lang="it-IT"/>
            </a:br>
            <a:r>
              <a:rPr lang="it-IT"/>
              <a:t>diventeranno dei </a:t>
            </a:r>
            <a:br>
              <a:rPr lang="it-IT"/>
            </a:br>
            <a:r>
              <a:rPr lang="it-IT"/>
              <a:t>simpatici</a:t>
            </a:r>
            <a:endParaRPr/>
          </a:p>
        </p:txBody>
      </p:sp>
      <p:sp>
        <p:nvSpPr>
          <p:cNvPr id="178" name="Google Shape;178;p6"/>
          <p:cNvSpPr txBox="1"/>
          <p:nvPr/>
        </p:nvSpPr>
        <p:spPr>
          <a:xfrm>
            <a:off x="391875" y="1539550"/>
            <a:ext cx="1875600" cy="23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6"/>
          <p:cNvSpPr txBox="1"/>
          <p:nvPr/>
        </p:nvSpPr>
        <p:spPr>
          <a:xfrm>
            <a:off x="979725" y="3191075"/>
            <a:ext cx="1707600" cy="25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0" name="Google Shape;180;p6"/>
          <p:cNvCxnSpPr/>
          <p:nvPr/>
        </p:nvCxnSpPr>
        <p:spPr>
          <a:xfrm>
            <a:off x="4034325" y="1826225"/>
            <a:ext cx="1037400" cy="267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1" name="Google Shape;181;p6"/>
          <p:cNvCxnSpPr/>
          <p:nvPr/>
        </p:nvCxnSpPr>
        <p:spPr>
          <a:xfrm>
            <a:off x="4264850" y="1883850"/>
            <a:ext cx="1498500" cy="2689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2" name="Google Shape;182;p6"/>
          <p:cNvCxnSpPr/>
          <p:nvPr/>
        </p:nvCxnSpPr>
        <p:spPr>
          <a:xfrm>
            <a:off x="4572225" y="1845425"/>
            <a:ext cx="1863300" cy="265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3" name="Google Shape;183;p6"/>
          <p:cNvCxnSpPr/>
          <p:nvPr/>
        </p:nvCxnSpPr>
        <p:spPr>
          <a:xfrm>
            <a:off x="4956425" y="1787800"/>
            <a:ext cx="1998000" cy="2727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4" name="Google Shape;184;p6"/>
          <p:cNvCxnSpPr/>
          <p:nvPr/>
        </p:nvCxnSpPr>
        <p:spPr>
          <a:xfrm>
            <a:off x="5167725" y="1643800"/>
            <a:ext cx="269100" cy="2967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5" name="Google Shape;185;p6"/>
          <p:cNvCxnSpPr/>
          <p:nvPr/>
        </p:nvCxnSpPr>
        <p:spPr>
          <a:xfrm>
            <a:off x="5475100" y="1826225"/>
            <a:ext cx="249600" cy="2708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6" name="Google Shape;186;p6"/>
          <p:cNvCxnSpPr/>
          <p:nvPr/>
        </p:nvCxnSpPr>
        <p:spPr>
          <a:xfrm flipH="1">
            <a:off x="3822875" y="1845425"/>
            <a:ext cx="1998000" cy="259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7" name="Google Shape;187;p6"/>
          <p:cNvCxnSpPr/>
          <p:nvPr/>
        </p:nvCxnSpPr>
        <p:spPr>
          <a:xfrm>
            <a:off x="6089825" y="1807000"/>
            <a:ext cx="2228400" cy="261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8" name="Google Shape;188;p6"/>
          <p:cNvCxnSpPr/>
          <p:nvPr/>
        </p:nvCxnSpPr>
        <p:spPr>
          <a:xfrm>
            <a:off x="6320325" y="1826225"/>
            <a:ext cx="1421700" cy="265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9" name="Google Shape;189;p6"/>
          <p:cNvCxnSpPr/>
          <p:nvPr/>
        </p:nvCxnSpPr>
        <p:spPr>
          <a:xfrm flipH="1">
            <a:off x="4610550" y="1826225"/>
            <a:ext cx="2132400" cy="257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0" name="Google Shape;190;p6"/>
          <p:cNvCxnSpPr/>
          <p:nvPr/>
        </p:nvCxnSpPr>
        <p:spPr>
          <a:xfrm flipH="1">
            <a:off x="4207250" y="1826225"/>
            <a:ext cx="2919900" cy="2631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1" name="Google Shape;191;p6"/>
          <p:cNvCxnSpPr/>
          <p:nvPr/>
        </p:nvCxnSpPr>
        <p:spPr>
          <a:xfrm flipH="1">
            <a:off x="7338500" y="1864625"/>
            <a:ext cx="57600" cy="2555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2" name="Google Shape;192;p6"/>
          <p:cNvCxnSpPr/>
          <p:nvPr/>
        </p:nvCxnSpPr>
        <p:spPr>
          <a:xfrm flipH="1">
            <a:off x="6108975" y="1845425"/>
            <a:ext cx="1613700" cy="280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3" name="Google Shape;193;p6"/>
          <p:cNvCxnSpPr/>
          <p:nvPr/>
        </p:nvCxnSpPr>
        <p:spPr>
          <a:xfrm>
            <a:off x="7953200" y="1826225"/>
            <a:ext cx="76800" cy="267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ransition spd="slow"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Google Shape;198;p31"/>
          <p:cNvPicPr preferRelativeResize="0"/>
          <p:nvPr/>
        </p:nvPicPr>
        <p:blipFill rotWithShape="1">
          <a:blip r:embed="rId3">
            <a:alphaModFix/>
          </a:blip>
          <a:srcRect b="0" l="0" r="0" t="71310"/>
          <a:stretch/>
        </p:blipFill>
        <p:spPr>
          <a:xfrm>
            <a:off x="0" y="4879910"/>
            <a:ext cx="12191999" cy="1963357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31"/>
          <p:cNvSpPr txBox="1"/>
          <p:nvPr>
            <p:ph type="title"/>
          </p:nvPr>
        </p:nvSpPr>
        <p:spPr>
          <a:xfrm>
            <a:off x="2211350" y="612550"/>
            <a:ext cx="7851600" cy="273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it-IT"/>
              <a:t>I nostri</a:t>
            </a:r>
            <a:endParaRPr b="1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it-IT"/>
              <a:t>GIOCHI DI PAROLE</a:t>
            </a:r>
            <a:r>
              <a:rPr lang="it-IT"/>
              <a:t>…</a:t>
            </a:r>
            <a:br>
              <a:rPr lang="it-IT"/>
            </a:br>
            <a:r>
              <a:rPr lang="it-IT"/>
              <a:t>diventeranno dei </a:t>
            </a:r>
            <a:br>
              <a:rPr lang="it-IT"/>
            </a:br>
            <a:r>
              <a:rPr lang="it-IT"/>
              <a:t>simpatici</a:t>
            </a:r>
            <a:endParaRPr/>
          </a:p>
        </p:txBody>
      </p:sp>
      <p:sp>
        <p:nvSpPr>
          <p:cNvPr id="200" name="Google Shape;200;p31"/>
          <p:cNvSpPr txBox="1"/>
          <p:nvPr>
            <p:ph idx="1" type="body"/>
          </p:nvPr>
        </p:nvSpPr>
        <p:spPr>
          <a:xfrm>
            <a:off x="3535238" y="4231040"/>
            <a:ext cx="5121600" cy="11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it-IT" sz="5400"/>
              <a:t>DRAGHI LOCOPEI</a:t>
            </a:r>
            <a:endParaRPr sz="5400"/>
          </a:p>
        </p:txBody>
      </p:sp>
      <p:sp>
        <p:nvSpPr>
          <p:cNvPr id="201" name="Google Shape;201;p31"/>
          <p:cNvSpPr txBox="1"/>
          <p:nvPr/>
        </p:nvSpPr>
        <p:spPr>
          <a:xfrm>
            <a:off x="391875" y="1539550"/>
            <a:ext cx="1875600" cy="23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31"/>
          <p:cNvSpPr txBox="1"/>
          <p:nvPr/>
        </p:nvSpPr>
        <p:spPr>
          <a:xfrm>
            <a:off x="979725" y="3191075"/>
            <a:ext cx="1707600" cy="25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3" name="Google Shape;203;p31"/>
          <p:cNvCxnSpPr/>
          <p:nvPr/>
        </p:nvCxnSpPr>
        <p:spPr>
          <a:xfrm>
            <a:off x="4034325" y="1826225"/>
            <a:ext cx="1037400" cy="267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4" name="Google Shape;204;p31"/>
          <p:cNvCxnSpPr/>
          <p:nvPr/>
        </p:nvCxnSpPr>
        <p:spPr>
          <a:xfrm>
            <a:off x="4264850" y="1883850"/>
            <a:ext cx="1498500" cy="2689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5" name="Google Shape;205;p31"/>
          <p:cNvCxnSpPr/>
          <p:nvPr/>
        </p:nvCxnSpPr>
        <p:spPr>
          <a:xfrm>
            <a:off x="4572225" y="1845425"/>
            <a:ext cx="1863300" cy="265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6" name="Google Shape;206;p31"/>
          <p:cNvCxnSpPr/>
          <p:nvPr/>
        </p:nvCxnSpPr>
        <p:spPr>
          <a:xfrm>
            <a:off x="4956425" y="1787800"/>
            <a:ext cx="1998000" cy="2727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7" name="Google Shape;207;p31"/>
          <p:cNvCxnSpPr/>
          <p:nvPr/>
        </p:nvCxnSpPr>
        <p:spPr>
          <a:xfrm>
            <a:off x="5167725" y="1643800"/>
            <a:ext cx="269100" cy="2967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8" name="Google Shape;208;p31"/>
          <p:cNvCxnSpPr/>
          <p:nvPr/>
        </p:nvCxnSpPr>
        <p:spPr>
          <a:xfrm>
            <a:off x="5475100" y="1826225"/>
            <a:ext cx="249600" cy="2708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9" name="Google Shape;209;p31"/>
          <p:cNvCxnSpPr/>
          <p:nvPr/>
        </p:nvCxnSpPr>
        <p:spPr>
          <a:xfrm flipH="1">
            <a:off x="3822875" y="1845425"/>
            <a:ext cx="1998000" cy="259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0" name="Google Shape;210;p31"/>
          <p:cNvCxnSpPr/>
          <p:nvPr/>
        </p:nvCxnSpPr>
        <p:spPr>
          <a:xfrm>
            <a:off x="6089825" y="1807000"/>
            <a:ext cx="2228400" cy="261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1" name="Google Shape;211;p31"/>
          <p:cNvCxnSpPr/>
          <p:nvPr/>
        </p:nvCxnSpPr>
        <p:spPr>
          <a:xfrm>
            <a:off x="6320325" y="1826225"/>
            <a:ext cx="1421700" cy="265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2" name="Google Shape;212;p31"/>
          <p:cNvCxnSpPr/>
          <p:nvPr/>
        </p:nvCxnSpPr>
        <p:spPr>
          <a:xfrm flipH="1">
            <a:off x="4610550" y="1826225"/>
            <a:ext cx="2132400" cy="257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3" name="Google Shape;213;p31"/>
          <p:cNvCxnSpPr/>
          <p:nvPr/>
        </p:nvCxnSpPr>
        <p:spPr>
          <a:xfrm flipH="1">
            <a:off x="4207250" y="1826225"/>
            <a:ext cx="2919900" cy="2631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4" name="Google Shape;214;p31"/>
          <p:cNvCxnSpPr/>
          <p:nvPr/>
        </p:nvCxnSpPr>
        <p:spPr>
          <a:xfrm flipH="1">
            <a:off x="7338500" y="1864625"/>
            <a:ext cx="57600" cy="2555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5" name="Google Shape;215;p31"/>
          <p:cNvCxnSpPr/>
          <p:nvPr/>
        </p:nvCxnSpPr>
        <p:spPr>
          <a:xfrm flipH="1">
            <a:off x="6108975" y="1845425"/>
            <a:ext cx="1613700" cy="280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6" name="Google Shape;216;p31"/>
          <p:cNvCxnSpPr/>
          <p:nvPr/>
        </p:nvCxnSpPr>
        <p:spPr>
          <a:xfrm>
            <a:off x="7953200" y="1826225"/>
            <a:ext cx="76800" cy="267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217" name="Google Shape;217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5638" y="3512452"/>
            <a:ext cx="2553937" cy="2632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2"/>
          <p:cNvPicPr preferRelativeResize="0"/>
          <p:nvPr/>
        </p:nvPicPr>
        <p:blipFill rotWithShape="1">
          <a:blip r:embed="rId3">
            <a:alphaModFix/>
          </a:blip>
          <a:srcRect b="0" l="0" r="0" t="71310"/>
          <a:stretch/>
        </p:blipFill>
        <p:spPr>
          <a:xfrm>
            <a:off x="0" y="4879910"/>
            <a:ext cx="12191999" cy="1963357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32"/>
          <p:cNvSpPr txBox="1"/>
          <p:nvPr>
            <p:ph type="title"/>
          </p:nvPr>
        </p:nvSpPr>
        <p:spPr>
          <a:xfrm>
            <a:off x="2211350" y="612550"/>
            <a:ext cx="7851600" cy="273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it-IT"/>
              <a:t>I nostri</a:t>
            </a:r>
            <a:endParaRPr b="1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it-IT"/>
              <a:t>GIOCHI DI PAROLE</a:t>
            </a:r>
            <a:r>
              <a:rPr lang="it-IT"/>
              <a:t>…</a:t>
            </a:r>
            <a:br>
              <a:rPr lang="it-IT"/>
            </a:br>
            <a:r>
              <a:rPr lang="it-IT"/>
              <a:t>diventeranno dei </a:t>
            </a:r>
            <a:br>
              <a:rPr lang="it-IT"/>
            </a:br>
            <a:r>
              <a:rPr lang="it-IT"/>
              <a:t>simpatici</a:t>
            </a:r>
            <a:endParaRPr/>
          </a:p>
        </p:txBody>
      </p:sp>
      <p:sp>
        <p:nvSpPr>
          <p:cNvPr id="224" name="Google Shape;224;p32"/>
          <p:cNvSpPr txBox="1"/>
          <p:nvPr>
            <p:ph idx="1" type="body"/>
          </p:nvPr>
        </p:nvSpPr>
        <p:spPr>
          <a:xfrm>
            <a:off x="3535238" y="4231040"/>
            <a:ext cx="5121600" cy="11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it-IT" sz="5400"/>
              <a:t>DRAGHI LOCOPEI</a:t>
            </a:r>
            <a:endParaRPr sz="5400"/>
          </a:p>
        </p:txBody>
      </p:sp>
      <p:sp>
        <p:nvSpPr>
          <p:cNvPr id="225" name="Google Shape;225;p32"/>
          <p:cNvSpPr txBox="1"/>
          <p:nvPr/>
        </p:nvSpPr>
        <p:spPr>
          <a:xfrm>
            <a:off x="391875" y="1539550"/>
            <a:ext cx="1875600" cy="23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6" name="Google Shape;226;p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894597" y="735757"/>
            <a:ext cx="1824250" cy="2257735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32"/>
          <p:cNvSpPr txBox="1"/>
          <p:nvPr/>
        </p:nvSpPr>
        <p:spPr>
          <a:xfrm>
            <a:off x="979725" y="3191075"/>
            <a:ext cx="1707600" cy="25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8" name="Google Shape;228;p3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5638" y="3512452"/>
            <a:ext cx="2553937" cy="26324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9" name="Google Shape;229;p32"/>
          <p:cNvCxnSpPr/>
          <p:nvPr/>
        </p:nvCxnSpPr>
        <p:spPr>
          <a:xfrm>
            <a:off x="4034325" y="1826225"/>
            <a:ext cx="1037400" cy="267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0" name="Google Shape;230;p32"/>
          <p:cNvCxnSpPr/>
          <p:nvPr/>
        </p:nvCxnSpPr>
        <p:spPr>
          <a:xfrm>
            <a:off x="4264850" y="1883850"/>
            <a:ext cx="1498500" cy="2689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1" name="Google Shape;231;p32"/>
          <p:cNvCxnSpPr/>
          <p:nvPr/>
        </p:nvCxnSpPr>
        <p:spPr>
          <a:xfrm>
            <a:off x="4572225" y="1845425"/>
            <a:ext cx="1863300" cy="265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2" name="Google Shape;232;p32"/>
          <p:cNvCxnSpPr/>
          <p:nvPr/>
        </p:nvCxnSpPr>
        <p:spPr>
          <a:xfrm>
            <a:off x="4956425" y="1787800"/>
            <a:ext cx="1998000" cy="2727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3" name="Google Shape;233;p32"/>
          <p:cNvCxnSpPr/>
          <p:nvPr/>
        </p:nvCxnSpPr>
        <p:spPr>
          <a:xfrm>
            <a:off x="5167725" y="1643800"/>
            <a:ext cx="269100" cy="2967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4" name="Google Shape;234;p32"/>
          <p:cNvCxnSpPr/>
          <p:nvPr/>
        </p:nvCxnSpPr>
        <p:spPr>
          <a:xfrm>
            <a:off x="5475100" y="1826225"/>
            <a:ext cx="249600" cy="2708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5" name="Google Shape;235;p32"/>
          <p:cNvCxnSpPr/>
          <p:nvPr/>
        </p:nvCxnSpPr>
        <p:spPr>
          <a:xfrm flipH="1">
            <a:off x="3822875" y="1845425"/>
            <a:ext cx="1998000" cy="259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6" name="Google Shape;236;p32"/>
          <p:cNvCxnSpPr/>
          <p:nvPr/>
        </p:nvCxnSpPr>
        <p:spPr>
          <a:xfrm>
            <a:off x="6089825" y="1807000"/>
            <a:ext cx="2228400" cy="261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7" name="Google Shape;237;p32"/>
          <p:cNvCxnSpPr/>
          <p:nvPr/>
        </p:nvCxnSpPr>
        <p:spPr>
          <a:xfrm>
            <a:off x="6320325" y="1826225"/>
            <a:ext cx="1421700" cy="265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8" name="Google Shape;238;p32"/>
          <p:cNvCxnSpPr/>
          <p:nvPr/>
        </p:nvCxnSpPr>
        <p:spPr>
          <a:xfrm flipH="1">
            <a:off x="4610550" y="1826225"/>
            <a:ext cx="2132400" cy="257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9" name="Google Shape;239;p32"/>
          <p:cNvCxnSpPr/>
          <p:nvPr/>
        </p:nvCxnSpPr>
        <p:spPr>
          <a:xfrm flipH="1">
            <a:off x="4207250" y="1826225"/>
            <a:ext cx="2919900" cy="2631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0" name="Google Shape;240;p32"/>
          <p:cNvCxnSpPr/>
          <p:nvPr/>
        </p:nvCxnSpPr>
        <p:spPr>
          <a:xfrm flipH="1">
            <a:off x="7338500" y="1864625"/>
            <a:ext cx="57600" cy="2555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1" name="Google Shape;241;p32"/>
          <p:cNvCxnSpPr/>
          <p:nvPr/>
        </p:nvCxnSpPr>
        <p:spPr>
          <a:xfrm flipH="1">
            <a:off x="6108975" y="1845425"/>
            <a:ext cx="1613700" cy="280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2" name="Google Shape;242;p32"/>
          <p:cNvCxnSpPr/>
          <p:nvPr/>
        </p:nvCxnSpPr>
        <p:spPr>
          <a:xfrm>
            <a:off x="7953200" y="1826225"/>
            <a:ext cx="76800" cy="267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" name="Google Shape;247;p33"/>
          <p:cNvPicPr preferRelativeResize="0"/>
          <p:nvPr/>
        </p:nvPicPr>
        <p:blipFill rotWithShape="1">
          <a:blip r:embed="rId3">
            <a:alphaModFix/>
          </a:blip>
          <a:srcRect b="0" l="0" r="0" t="71310"/>
          <a:stretch/>
        </p:blipFill>
        <p:spPr>
          <a:xfrm>
            <a:off x="0" y="4879910"/>
            <a:ext cx="12191999" cy="1963357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p33"/>
          <p:cNvSpPr txBox="1"/>
          <p:nvPr>
            <p:ph type="title"/>
          </p:nvPr>
        </p:nvSpPr>
        <p:spPr>
          <a:xfrm>
            <a:off x="2211350" y="612550"/>
            <a:ext cx="7851600" cy="273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it-IT"/>
              <a:t>I nostri</a:t>
            </a:r>
            <a:endParaRPr b="1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it-IT"/>
              <a:t>GIOCHI DI PAROLE</a:t>
            </a:r>
            <a:r>
              <a:rPr lang="it-IT"/>
              <a:t>…</a:t>
            </a:r>
            <a:br>
              <a:rPr lang="it-IT"/>
            </a:br>
            <a:r>
              <a:rPr lang="it-IT"/>
              <a:t>diventeranno dei </a:t>
            </a:r>
            <a:br>
              <a:rPr lang="it-IT"/>
            </a:br>
            <a:r>
              <a:rPr lang="it-IT"/>
              <a:t>simpatici</a:t>
            </a:r>
            <a:endParaRPr/>
          </a:p>
        </p:txBody>
      </p:sp>
      <p:sp>
        <p:nvSpPr>
          <p:cNvPr id="249" name="Google Shape;249;p33"/>
          <p:cNvSpPr txBox="1"/>
          <p:nvPr>
            <p:ph idx="1" type="body"/>
          </p:nvPr>
        </p:nvSpPr>
        <p:spPr>
          <a:xfrm>
            <a:off x="3535238" y="4231040"/>
            <a:ext cx="5121600" cy="11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it-IT" sz="5400"/>
              <a:t>DRAGHI LOCOPEI</a:t>
            </a:r>
            <a:endParaRPr sz="5400"/>
          </a:p>
        </p:txBody>
      </p:sp>
      <p:sp>
        <p:nvSpPr>
          <p:cNvPr id="250" name="Google Shape;250;p33"/>
          <p:cNvSpPr txBox="1"/>
          <p:nvPr/>
        </p:nvSpPr>
        <p:spPr>
          <a:xfrm>
            <a:off x="391875" y="1539550"/>
            <a:ext cx="1875600" cy="23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1" name="Google Shape;251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894597" y="735757"/>
            <a:ext cx="1824250" cy="2257735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Google Shape;252;p33"/>
          <p:cNvSpPr txBox="1"/>
          <p:nvPr/>
        </p:nvSpPr>
        <p:spPr>
          <a:xfrm>
            <a:off x="979725" y="3191075"/>
            <a:ext cx="1707600" cy="25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3" name="Google Shape;253;p3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5638" y="3512452"/>
            <a:ext cx="2553937" cy="2632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115275" y="3887190"/>
            <a:ext cx="1824250" cy="22577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>
            <a:off x="884850" y="658932"/>
            <a:ext cx="1824250" cy="225773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6" name="Google Shape;256;p33"/>
          <p:cNvCxnSpPr/>
          <p:nvPr/>
        </p:nvCxnSpPr>
        <p:spPr>
          <a:xfrm>
            <a:off x="4034325" y="1826225"/>
            <a:ext cx="1037400" cy="267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7" name="Google Shape;257;p33"/>
          <p:cNvCxnSpPr/>
          <p:nvPr/>
        </p:nvCxnSpPr>
        <p:spPr>
          <a:xfrm>
            <a:off x="4264850" y="1883850"/>
            <a:ext cx="1498500" cy="2689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8" name="Google Shape;258;p33"/>
          <p:cNvCxnSpPr/>
          <p:nvPr/>
        </p:nvCxnSpPr>
        <p:spPr>
          <a:xfrm>
            <a:off x="4572225" y="1845425"/>
            <a:ext cx="1863300" cy="265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9" name="Google Shape;259;p33"/>
          <p:cNvCxnSpPr/>
          <p:nvPr/>
        </p:nvCxnSpPr>
        <p:spPr>
          <a:xfrm>
            <a:off x="4956425" y="1787800"/>
            <a:ext cx="1998000" cy="2727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0" name="Google Shape;260;p33"/>
          <p:cNvCxnSpPr/>
          <p:nvPr/>
        </p:nvCxnSpPr>
        <p:spPr>
          <a:xfrm>
            <a:off x="5167725" y="1643800"/>
            <a:ext cx="269100" cy="2967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1" name="Google Shape;261;p33"/>
          <p:cNvCxnSpPr/>
          <p:nvPr/>
        </p:nvCxnSpPr>
        <p:spPr>
          <a:xfrm>
            <a:off x="5475100" y="1826225"/>
            <a:ext cx="249600" cy="2708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2" name="Google Shape;262;p33"/>
          <p:cNvCxnSpPr/>
          <p:nvPr/>
        </p:nvCxnSpPr>
        <p:spPr>
          <a:xfrm flipH="1">
            <a:off x="3822875" y="1845425"/>
            <a:ext cx="1998000" cy="259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3" name="Google Shape;263;p33"/>
          <p:cNvCxnSpPr/>
          <p:nvPr/>
        </p:nvCxnSpPr>
        <p:spPr>
          <a:xfrm>
            <a:off x="6089825" y="1807000"/>
            <a:ext cx="2228400" cy="261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4" name="Google Shape;264;p33"/>
          <p:cNvCxnSpPr/>
          <p:nvPr/>
        </p:nvCxnSpPr>
        <p:spPr>
          <a:xfrm>
            <a:off x="6320325" y="1826225"/>
            <a:ext cx="1421700" cy="265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5" name="Google Shape;265;p33"/>
          <p:cNvCxnSpPr/>
          <p:nvPr/>
        </p:nvCxnSpPr>
        <p:spPr>
          <a:xfrm flipH="1">
            <a:off x="4610550" y="1826225"/>
            <a:ext cx="2132400" cy="257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6" name="Google Shape;266;p33"/>
          <p:cNvCxnSpPr/>
          <p:nvPr/>
        </p:nvCxnSpPr>
        <p:spPr>
          <a:xfrm flipH="1">
            <a:off x="4207250" y="1826225"/>
            <a:ext cx="2919900" cy="2631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7" name="Google Shape;267;p33"/>
          <p:cNvCxnSpPr/>
          <p:nvPr/>
        </p:nvCxnSpPr>
        <p:spPr>
          <a:xfrm flipH="1">
            <a:off x="7338500" y="1864625"/>
            <a:ext cx="57600" cy="2555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8" name="Google Shape;268;p33"/>
          <p:cNvCxnSpPr/>
          <p:nvPr/>
        </p:nvCxnSpPr>
        <p:spPr>
          <a:xfrm flipH="1">
            <a:off x="6108975" y="1845425"/>
            <a:ext cx="1613700" cy="280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9" name="Google Shape;269;p33"/>
          <p:cNvCxnSpPr/>
          <p:nvPr/>
        </p:nvCxnSpPr>
        <p:spPr>
          <a:xfrm>
            <a:off x="7953200" y="1826225"/>
            <a:ext cx="76800" cy="267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" name="Google Shape;274;ga354efd9c8_0_6"/>
          <p:cNvPicPr preferRelativeResize="0"/>
          <p:nvPr/>
        </p:nvPicPr>
        <p:blipFill rotWithShape="1">
          <a:blip r:embed="rId3">
            <a:alphaModFix/>
          </a:blip>
          <a:srcRect b="0" l="0" r="0" t="71310"/>
          <a:stretch/>
        </p:blipFill>
        <p:spPr>
          <a:xfrm>
            <a:off x="0" y="4879910"/>
            <a:ext cx="12191999" cy="1963357"/>
          </a:xfrm>
          <a:prstGeom prst="rect">
            <a:avLst/>
          </a:prstGeom>
          <a:noFill/>
          <a:ln>
            <a:noFill/>
          </a:ln>
        </p:spPr>
      </p:pic>
      <p:sp>
        <p:nvSpPr>
          <p:cNvPr id="275" name="Google Shape;275;ga354efd9c8_0_6"/>
          <p:cNvSpPr txBox="1"/>
          <p:nvPr>
            <p:ph type="title"/>
          </p:nvPr>
        </p:nvSpPr>
        <p:spPr>
          <a:xfrm>
            <a:off x="838200" y="329923"/>
            <a:ext cx="10515600" cy="1325700"/>
          </a:xfrm>
          <a:prstGeom prst="rect">
            <a:avLst/>
          </a:prstGeom>
          <a:solidFill>
            <a:srgbClr val="8DA9D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/>
              <a:t>Come ti chiami?</a:t>
            </a:r>
            <a:endParaRPr/>
          </a:p>
        </p:txBody>
      </p:sp>
      <p:sp>
        <p:nvSpPr>
          <p:cNvPr id="276" name="Google Shape;276;ga354efd9c8_0_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1999" cy="6843267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it-IT" sz="8000">
                <a:latin typeface="Bodoni"/>
                <a:ea typeface="Bodoni"/>
                <a:cs typeface="Bodoni"/>
                <a:sym typeface="Bodoni"/>
              </a:rPr>
              <a:t>Laboratorio di…</a:t>
            </a:r>
            <a:endParaRPr sz="8000">
              <a:latin typeface="Bodoni"/>
              <a:ea typeface="Bodoni"/>
              <a:cs typeface="Bodoni"/>
              <a:sym typeface="Bodoni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1" name="Google Shape;281;p34"/>
          <p:cNvPicPr preferRelativeResize="0"/>
          <p:nvPr/>
        </p:nvPicPr>
        <p:blipFill rotWithShape="1">
          <a:blip r:embed="rId3">
            <a:alphaModFix/>
          </a:blip>
          <a:srcRect b="0" l="0" r="0" t="71310"/>
          <a:stretch/>
        </p:blipFill>
        <p:spPr>
          <a:xfrm>
            <a:off x="0" y="4879910"/>
            <a:ext cx="12191999" cy="1963357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Google Shape;282;p34"/>
          <p:cNvSpPr txBox="1"/>
          <p:nvPr>
            <p:ph type="title"/>
          </p:nvPr>
        </p:nvSpPr>
        <p:spPr>
          <a:xfrm>
            <a:off x="838200" y="329923"/>
            <a:ext cx="10515600" cy="1325700"/>
          </a:xfrm>
          <a:prstGeom prst="rect">
            <a:avLst/>
          </a:prstGeom>
          <a:solidFill>
            <a:srgbClr val="8DA9D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/>
              <a:t>Come ti chiami?</a:t>
            </a:r>
            <a:endParaRPr/>
          </a:p>
        </p:txBody>
      </p:sp>
      <p:sp>
        <p:nvSpPr>
          <p:cNvPr id="283" name="Google Shape;283;p34"/>
          <p:cNvSpPr txBox="1"/>
          <p:nvPr>
            <p:ph idx="1" type="body"/>
          </p:nvPr>
        </p:nvSpPr>
        <p:spPr>
          <a:xfrm>
            <a:off x="1239416" y="1404685"/>
            <a:ext cx="10515600" cy="11556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it-IT"/>
              <a:t>Con la penna blu o nera scrivi il tuo nome in stampato maiuscolo sul foglio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" name="Google Shape;288;p35"/>
          <p:cNvPicPr preferRelativeResize="0"/>
          <p:nvPr/>
        </p:nvPicPr>
        <p:blipFill rotWithShape="1">
          <a:blip r:embed="rId3">
            <a:alphaModFix/>
          </a:blip>
          <a:srcRect b="0" l="0" r="0" t="71310"/>
          <a:stretch/>
        </p:blipFill>
        <p:spPr>
          <a:xfrm>
            <a:off x="0" y="4879910"/>
            <a:ext cx="12191999" cy="1963357"/>
          </a:xfrm>
          <a:prstGeom prst="rect">
            <a:avLst/>
          </a:prstGeom>
          <a:noFill/>
          <a:ln>
            <a:noFill/>
          </a:ln>
        </p:spPr>
      </p:pic>
      <p:sp>
        <p:nvSpPr>
          <p:cNvPr id="289" name="Google Shape;289;p35"/>
          <p:cNvSpPr txBox="1"/>
          <p:nvPr>
            <p:ph type="title"/>
          </p:nvPr>
        </p:nvSpPr>
        <p:spPr>
          <a:xfrm>
            <a:off x="838200" y="329923"/>
            <a:ext cx="10515600" cy="1325700"/>
          </a:xfrm>
          <a:prstGeom prst="rect">
            <a:avLst/>
          </a:prstGeom>
          <a:solidFill>
            <a:srgbClr val="8DA9D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/>
              <a:t>Come ti chiami?</a:t>
            </a:r>
            <a:endParaRPr/>
          </a:p>
        </p:txBody>
      </p:sp>
      <p:sp>
        <p:nvSpPr>
          <p:cNvPr id="290" name="Google Shape;290;p35"/>
          <p:cNvSpPr txBox="1"/>
          <p:nvPr>
            <p:ph idx="1" type="body"/>
          </p:nvPr>
        </p:nvSpPr>
        <p:spPr>
          <a:xfrm>
            <a:off x="1239416" y="1404685"/>
            <a:ext cx="10515600" cy="11556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it-IT"/>
              <a:t>Con la penna blu o nera scrivi il tuo nome in stampato maiuscolo sul foglio</a:t>
            </a:r>
            <a:endParaRPr/>
          </a:p>
        </p:txBody>
      </p:sp>
      <p:sp>
        <p:nvSpPr>
          <p:cNvPr id="291" name="Google Shape;291;p35"/>
          <p:cNvSpPr txBox="1"/>
          <p:nvPr>
            <p:ph type="title"/>
          </p:nvPr>
        </p:nvSpPr>
        <p:spPr>
          <a:xfrm>
            <a:off x="838200" y="2730385"/>
            <a:ext cx="10515600" cy="1325700"/>
          </a:xfrm>
          <a:prstGeom prst="rect">
            <a:avLst/>
          </a:prstGeom>
          <a:solidFill>
            <a:srgbClr val="8DA9D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/>
              <a:t>Come ti chiamerai per questo laboratorio?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" name="Google Shape;296;p36"/>
          <p:cNvPicPr preferRelativeResize="0"/>
          <p:nvPr/>
        </p:nvPicPr>
        <p:blipFill rotWithShape="1">
          <a:blip r:embed="rId3">
            <a:alphaModFix/>
          </a:blip>
          <a:srcRect b="0" l="0" r="0" t="71310"/>
          <a:stretch/>
        </p:blipFill>
        <p:spPr>
          <a:xfrm>
            <a:off x="0" y="4879910"/>
            <a:ext cx="12191999" cy="1963357"/>
          </a:xfrm>
          <a:prstGeom prst="rect">
            <a:avLst/>
          </a:prstGeom>
          <a:noFill/>
          <a:ln>
            <a:noFill/>
          </a:ln>
        </p:spPr>
      </p:pic>
      <p:sp>
        <p:nvSpPr>
          <p:cNvPr id="297" name="Google Shape;297;p36"/>
          <p:cNvSpPr txBox="1"/>
          <p:nvPr>
            <p:ph type="title"/>
          </p:nvPr>
        </p:nvSpPr>
        <p:spPr>
          <a:xfrm>
            <a:off x="838200" y="329923"/>
            <a:ext cx="10515600" cy="1325700"/>
          </a:xfrm>
          <a:prstGeom prst="rect">
            <a:avLst/>
          </a:prstGeom>
          <a:solidFill>
            <a:srgbClr val="8DA9D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/>
              <a:t>Come ti chiami?</a:t>
            </a:r>
            <a:endParaRPr/>
          </a:p>
        </p:txBody>
      </p:sp>
      <p:sp>
        <p:nvSpPr>
          <p:cNvPr id="298" name="Google Shape;298;p36"/>
          <p:cNvSpPr txBox="1"/>
          <p:nvPr>
            <p:ph idx="1" type="body"/>
          </p:nvPr>
        </p:nvSpPr>
        <p:spPr>
          <a:xfrm>
            <a:off x="1239416" y="1404685"/>
            <a:ext cx="10515600" cy="11556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it-IT"/>
              <a:t>Con la penna blu o nera scrivi il tuo nome in stampato maiuscolo sul foglio</a:t>
            </a:r>
            <a:endParaRPr/>
          </a:p>
        </p:txBody>
      </p:sp>
      <p:sp>
        <p:nvSpPr>
          <p:cNvPr id="299" name="Google Shape;299;p36"/>
          <p:cNvSpPr txBox="1"/>
          <p:nvPr>
            <p:ph type="title"/>
          </p:nvPr>
        </p:nvSpPr>
        <p:spPr>
          <a:xfrm>
            <a:off x="838200" y="2730385"/>
            <a:ext cx="10515600" cy="1325700"/>
          </a:xfrm>
          <a:prstGeom prst="rect">
            <a:avLst/>
          </a:prstGeom>
          <a:solidFill>
            <a:srgbClr val="8DA9D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/>
              <a:t>Come ti chiamerai per questo laboratorio?</a:t>
            </a:r>
            <a:endParaRPr/>
          </a:p>
        </p:txBody>
      </p:sp>
      <p:sp>
        <p:nvSpPr>
          <p:cNvPr id="300" name="Google Shape;300;p36"/>
          <p:cNvSpPr txBox="1"/>
          <p:nvPr>
            <p:ph idx="1" type="body"/>
          </p:nvPr>
        </p:nvSpPr>
        <p:spPr>
          <a:xfrm>
            <a:off x="1167898" y="3935489"/>
            <a:ext cx="10515600" cy="16683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it-IT"/>
              <a:t>Con la matita, sotto al nome che hai appena scritto, usando tutte le lettere del tuo nome e cognome, inventa nuovi nomi e cognomi, senza ripetere due volte la stessa lettera e senza cercarne altre!!!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Google Shape;305;ga354efd9c8_0_13"/>
          <p:cNvPicPr preferRelativeResize="0"/>
          <p:nvPr/>
        </p:nvPicPr>
        <p:blipFill rotWithShape="1">
          <a:blip r:embed="rId3">
            <a:alphaModFix/>
          </a:blip>
          <a:srcRect b="0" l="0" r="0" t="71310"/>
          <a:stretch/>
        </p:blipFill>
        <p:spPr>
          <a:xfrm>
            <a:off x="0" y="4879910"/>
            <a:ext cx="12191999" cy="1963357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ga354efd9c8_0_1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8DA9D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/>
              <a:t>io ho fatto così...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" name="Google Shape;311;p37"/>
          <p:cNvPicPr preferRelativeResize="0"/>
          <p:nvPr/>
        </p:nvPicPr>
        <p:blipFill rotWithShape="1">
          <a:blip r:embed="rId3">
            <a:alphaModFix/>
          </a:blip>
          <a:srcRect b="0" l="0" r="0" t="71310"/>
          <a:stretch/>
        </p:blipFill>
        <p:spPr>
          <a:xfrm>
            <a:off x="0" y="4879910"/>
            <a:ext cx="12191999" cy="1963357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Google Shape;312;p3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8DA9D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/>
              <a:t>io ho fatto così...</a:t>
            </a:r>
            <a:endParaRPr/>
          </a:p>
        </p:txBody>
      </p:sp>
      <p:sp>
        <p:nvSpPr>
          <p:cNvPr id="313" name="Google Shape;313;p37"/>
          <p:cNvSpPr txBox="1"/>
          <p:nvPr>
            <p:ph idx="1" type="body"/>
          </p:nvPr>
        </p:nvSpPr>
        <p:spPr>
          <a:xfrm>
            <a:off x="614250" y="1825625"/>
            <a:ext cx="10515600" cy="94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/>
              <a:t>Il mio vero nome è:</a:t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it-IT"/>
              <a:t>MONICA ANTOMARIONI</a:t>
            </a:r>
            <a:endParaRPr b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8" name="Google Shape;318;p38"/>
          <p:cNvPicPr preferRelativeResize="0"/>
          <p:nvPr/>
        </p:nvPicPr>
        <p:blipFill rotWithShape="1">
          <a:blip r:embed="rId3">
            <a:alphaModFix/>
          </a:blip>
          <a:srcRect b="0" l="0" r="0" t="71310"/>
          <a:stretch/>
        </p:blipFill>
        <p:spPr>
          <a:xfrm>
            <a:off x="0" y="4879910"/>
            <a:ext cx="12191999" cy="1963357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3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8DA9D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/>
              <a:t>io ho fatto così...</a:t>
            </a:r>
            <a:endParaRPr/>
          </a:p>
        </p:txBody>
      </p:sp>
      <p:sp>
        <p:nvSpPr>
          <p:cNvPr id="320" name="Google Shape;320;p38"/>
          <p:cNvSpPr txBox="1"/>
          <p:nvPr>
            <p:ph idx="1" type="body"/>
          </p:nvPr>
        </p:nvSpPr>
        <p:spPr>
          <a:xfrm>
            <a:off x="614250" y="1825625"/>
            <a:ext cx="10515600" cy="94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/>
              <a:t>Il mio vero nome è:</a:t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it-IT"/>
              <a:t>MONICA ANTOMARIONI</a:t>
            </a:r>
            <a:endParaRPr b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321" name="Google Shape;321;p38"/>
          <p:cNvSpPr/>
          <p:nvPr/>
        </p:nvSpPr>
        <p:spPr>
          <a:xfrm>
            <a:off x="6189496" y="1379528"/>
            <a:ext cx="4515682" cy="1782040"/>
          </a:xfrm>
          <a:prstGeom prst="cloudCallout">
            <a:avLst>
              <a:gd fmla="val -43132" name="adj1"/>
              <a:gd fmla="val 60769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it-IT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 oggi mi chiamerò….</a:t>
            </a:r>
            <a:endParaRPr b="0" i="0" sz="2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6" name="Google Shape;326;p39"/>
          <p:cNvPicPr preferRelativeResize="0"/>
          <p:nvPr/>
        </p:nvPicPr>
        <p:blipFill rotWithShape="1">
          <a:blip r:embed="rId3">
            <a:alphaModFix/>
          </a:blip>
          <a:srcRect b="0" l="0" r="0" t="71310"/>
          <a:stretch/>
        </p:blipFill>
        <p:spPr>
          <a:xfrm>
            <a:off x="0" y="4879910"/>
            <a:ext cx="12191999" cy="1963357"/>
          </a:xfrm>
          <a:prstGeom prst="rect">
            <a:avLst/>
          </a:prstGeom>
          <a:noFill/>
          <a:ln>
            <a:noFill/>
          </a:ln>
        </p:spPr>
      </p:pic>
      <p:sp>
        <p:nvSpPr>
          <p:cNvPr id="327" name="Google Shape;327;p3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8DA9D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/>
              <a:t>io ho fatto così...</a:t>
            </a:r>
            <a:endParaRPr/>
          </a:p>
        </p:txBody>
      </p:sp>
      <p:sp>
        <p:nvSpPr>
          <p:cNvPr id="328" name="Google Shape;328;p39"/>
          <p:cNvSpPr txBox="1"/>
          <p:nvPr>
            <p:ph idx="1" type="body"/>
          </p:nvPr>
        </p:nvSpPr>
        <p:spPr>
          <a:xfrm>
            <a:off x="614250" y="1825625"/>
            <a:ext cx="10515600" cy="94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/>
              <a:t>Il mio vero nome è:</a:t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it-IT"/>
              <a:t>MONICA ANTOMARIONI</a:t>
            </a:r>
            <a:endParaRPr b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329" name="Google Shape;329;p39"/>
          <p:cNvSpPr txBox="1"/>
          <p:nvPr/>
        </p:nvSpPr>
        <p:spPr>
          <a:xfrm>
            <a:off x="6002678" y="4879910"/>
            <a:ext cx="4702500" cy="9456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●"/>
            </a:pPr>
            <a:r>
              <a:rPr b="0" i="0" lang="it-IT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ROMINA OCANTIAMINO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p39"/>
          <p:cNvSpPr txBox="1"/>
          <p:nvPr/>
        </p:nvSpPr>
        <p:spPr>
          <a:xfrm>
            <a:off x="3753942" y="3830210"/>
            <a:ext cx="5990400" cy="1049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●"/>
            </a:pPr>
            <a:r>
              <a:rPr b="0" i="0" lang="it-IT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NINA MARIA CONTOMIO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p39"/>
          <p:cNvSpPr txBox="1"/>
          <p:nvPr/>
        </p:nvSpPr>
        <p:spPr>
          <a:xfrm>
            <a:off x="1654729" y="2923508"/>
            <a:ext cx="4058700" cy="10638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●"/>
            </a:pPr>
            <a:r>
              <a:rPr b="0" i="0" lang="it-IT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MIRIAM ONANITONOCA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Google Shape;332;p39"/>
          <p:cNvSpPr/>
          <p:nvPr/>
        </p:nvSpPr>
        <p:spPr>
          <a:xfrm>
            <a:off x="6189496" y="1379528"/>
            <a:ext cx="4515682" cy="1782040"/>
          </a:xfrm>
          <a:prstGeom prst="cloudCallout">
            <a:avLst>
              <a:gd fmla="val -43132" name="adj1"/>
              <a:gd fmla="val 60769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it-IT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 oggi mi chiamerò….</a:t>
            </a:r>
            <a:endParaRPr b="0" i="0" sz="2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" name="Google Shape;337;gadb6dd11b9_0_15"/>
          <p:cNvPicPr preferRelativeResize="0"/>
          <p:nvPr/>
        </p:nvPicPr>
        <p:blipFill rotWithShape="1">
          <a:blip r:embed="rId3">
            <a:alphaModFix/>
          </a:blip>
          <a:srcRect b="0" l="0" r="0" t="71310"/>
          <a:stretch/>
        </p:blipFill>
        <p:spPr>
          <a:xfrm>
            <a:off x="0" y="4879910"/>
            <a:ext cx="12191999" cy="1963357"/>
          </a:xfrm>
          <a:prstGeom prst="rect">
            <a:avLst/>
          </a:prstGeom>
          <a:noFill/>
          <a:ln>
            <a:noFill/>
          </a:ln>
        </p:spPr>
      </p:pic>
      <p:sp>
        <p:nvSpPr>
          <p:cNvPr id="338" name="Google Shape;338;gadb6dd11b9_0_15"/>
          <p:cNvSpPr txBox="1"/>
          <p:nvPr>
            <p:ph type="title"/>
          </p:nvPr>
        </p:nvSpPr>
        <p:spPr>
          <a:xfrm>
            <a:off x="838199" y="372706"/>
            <a:ext cx="10515600" cy="1325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>
                <a:latin typeface="Bodoni"/>
                <a:ea typeface="Bodoni"/>
                <a:cs typeface="Bodoni"/>
                <a:sym typeface="Bodoni"/>
              </a:rPr>
              <a:t>Buon divertimento... avete 5 minuti</a:t>
            </a:r>
            <a:endParaRPr>
              <a:latin typeface="Bodoni"/>
              <a:ea typeface="Bodoni"/>
              <a:cs typeface="Bodoni"/>
              <a:sym typeface="Bodoni"/>
            </a:endParaRPr>
          </a:p>
        </p:txBody>
      </p:sp>
    </p:spTree>
  </p:cSld>
  <p:clrMapOvr>
    <a:masterClrMapping/>
  </p:clrMapOvr>
  <p:transition spd="slow">
    <p:push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3" name="Google Shape;343;p40"/>
          <p:cNvPicPr preferRelativeResize="0"/>
          <p:nvPr/>
        </p:nvPicPr>
        <p:blipFill rotWithShape="1">
          <a:blip r:embed="rId3">
            <a:alphaModFix/>
          </a:blip>
          <a:srcRect b="0" l="0" r="0" t="71310"/>
          <a:stretch/>
        </p:blipFill>
        <p:spPr>
          <a:xfrm>
            <a:off x="0" y="4879910"/>
            <a:ext cx="12191999" cy="1963357"/>
          </a:xfrm>
          <a:prstGeom prst="rect">
            <a:avLst/>
          </a:prstGeom>
          <a:noFill/>
          <a:ln>
            <a:noFill/>
          </a:ln>
        </p:spPr>
      </p:pic>
      <p:sp>
        <p:nvSpPr>
          <p:cNvPr id="344" name="Google Shape;344;p40"/>
          <p:cNvSpPr txBox="1"/>
          <p:nvPr>
            <p:ph type="title"/>
          </p:nvPr>
        </p:nvSpPr>
        <p:spPr>
          <a:xfrm>
            <a:off x="838199" y="372706"/>
            <a:ext cx="10515600" cy="1325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>
                <a:latin typeface="Bodoni"/>
                <a:ea typeface="Bodoni"/>
                <a:cs typeface="Bodoni"/>
                <a:sym typeface="Bodoni"/>
              </a:rPr>
              <a:t>Buon divertimento... avete 5 minuti</a:t>
            </a:r>
            <a:endParaRPr>
              <a:latin typeface="Bodoni"/>
              <a:ea typeface="Bodoni"/>
              <a:cs typeface="Bodoni"/>
              <a:sym typeface="Bodoni"/>
            </a:endParaRPr>
          </a:p>
        </p:txBody>
      </p:sp>
      <p:sp>
        <p:nvSpPr>
          <p:cNvPr id="345" name="Google Shape;345;p40"/>
          <p:cNvSpPr txBox="1"/>
          <p:nvPr>
            <p:ph idx="1" type="body"/>
          </p:nvPr>
        </p:nvSpPr>
        <p:spPr>
          <a:xfrm>
            <a:off x="1676400" y="1805338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it-IT"/>
              <a:t>Chi ha trovato più nomi, italiani o stranieri, ...VINCE un... </a:t>
            </a:r>
            <a:endParaRPr b="1"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41"/>
          <p:cNvSpPr/>
          <p:nvPr/>
        </p:nvSpPr>
        <p:spPr>
          <a:xfrm>
            <a:off x="1870009" y="2687216"/>
            <a:ext cx="8451980" cy="1483568"/>
          </a:xfrm>
          <a:prstGeom prst="ellipseRibbon">
            <a:avLst>
              <a:gd fmla="val 25000" name="adj1"/>
              <a:gd fmla="val 50000" name="adj2"/>
              <a:gd fmla="val 12500" name="adj3"/>
            </a:avLst>
          </a:pr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1" name="Google Shape;351;p41"/>
          <p:cNvPicPr preferRelativeResize="0"/>
          <p:nvPr/>
        </p:nvPicPr>
        <p:blipFill rotWithShape="1">
          <a:blip r:embed="rId3">
            <a:alphaModFix/>
          </a:blip>
          <a:srcRect b="0" l="0" r="0" t="71310"/>
          <a:stretch/>
        </p:blipFill>
        <p:spPr>
          <a:xfrm>
            <a:off x="0" y="4879910"/>
            <a:ext cx="12191999" cy="1963357"/>
          </a:xfrm>
          <a:prstGeom prst="rect">
            <a:avLst/>
          </a:prstGeom>
          <a:noFill/>
          <a:ln>
            <a:noFill/>
          </a:ln>
        </p:spPr>
      </p:pic>
      <p:sp>
        <p:nvSpPr>
          <p:cNvPr id="352" name="Google Shape;352;p41"/>
          <p:cNvSpPr txBox="1"/>
          <p:nvPr>
            <p:ph type="title"/>
          </p:nvPr>
        </p:nvSpPr>
        <p:spPr>
          <a:xfrm>
            <a:off x="838199" y="372706"/>
            <a:ext cx="10515600" cy="1325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>
                <a:latin typeface="Bodoni"/>
                <a:ea typeface="Bodoni"/>
                <a:cs typeface="Bodoni"/>
                <a:sym typeface="Bodoni"/>
              </a:rPr>
              <a:t>Buon divertimento... avete 5 minuti</a:t>
            </a:r>
            <a:endParaRPr>
              <a:latin typeface="Bodoni"/>
              <a:ea typeface="Bodoni"/>
              <a:cs typeface="Bodoni"/>
              <a:sym typeface="Bodoni"/>
            </a:endParaRPr>
          </a:p>
        </p:txBody>
      </p:sp>
      <p:sp>
        <p:nvSpPr>
          <p:cNvPr id="353" name="Google Shape;353;p41"/>
          <p:cNvSpPr txBox="1"/>
          <p:nvPr>
            <p:ph idx="1" type="body"/>
          </p:nvPr>
        </p:nvSpPr>
        <p:spPr>
          <a:xfrm>
            <a:off x="1676400" y="1805338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it-IT"/>
              <a:t>Chi ha trovato più nomi, italiani o stranieri, ...VINCE un... </a:t>
            </a:r>
            <a:endParaRPr b="1"/>
          </a:p>
        </p:txBody>
      </p:sp>
      <p:sp>
        <p:nvSpPr>
          <p:cNvPr id="354" name="Google Shape;354;p41"/>
          <p:cNvSpPr txBox="1"/>
          <p:nvPr/>
        </p:nvSpPr>
        <p:spPr>
          <a:xfrm>
            <a:off x="3909585" y="3151261"/>
            <a:ext cx="4372828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it-IT" sz="4400" u="none" cap="none" strike="noStrike">
                <a:solidFill>
                  <a:srgbClr val="FFD966"/>
                </a:solidFill>
                <a:latin typeface="Bodoni"/>
                <a:ea typeface="Bodoni"/>
                <a:cs typeface="Bodoni"/>
                <a:sym typeface="Bodoni"/>
              </a:rPr>
              <a:t>SUPPALAO</a:t>
            </a:r>
            <a:endParaRPr b="1" i="0" sz="4400" u="none" cap="none" strike="noStrike">
              <a:solidFill>
                <a:srgbClr val="FFD966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1999" cy="6843267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it-IT" sz="8000">
                <a:latin typeface="Bodoni"/>
                <a:ea typeface="Bodoni"/>
                <a:cs typeface="Bodoni"/>
                <a:sym typeface="Bodoni"/>
              </a:rPr>
              <a:t>Laboratorio di…</a:t>
            </a:r>
            <a:endParaRPr sz="8000">
              <a:latin typeface="Bodoni"/>
              <a:ea typeface="Bodoni"/>
              <a:cs typeface="Bodoni"/>
              <a:sym typeface="Bodoni"/>
            </a:endParaRPr>
          </a:p>
        </p:txBody>
      </p:sp>
      <p:sp>
        <p:nvSpPr>
          <p:cNvPr id="98" name="Google Shape;98;p20"/>
          <p:cNvSpPr txBox="1"/>
          <p:nvPr>
            <p:ph idx="1" type="subTitle"/>
          </p:nvPr>
        </p:nvSpPr>
        <p:spPr>
          <a:xfrm>
            <a:off x="363895" y="3602037"/>
            <a:ext cx="11411338" cy="1986999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5100">
              <a:latin typeface="Baumans"/>
              <a:ea typeface="Baumans"/>
              <a:cs typeface="Baumans"/>
              <a:sym typeface="Baumans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it-IT" sz="680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SCRITTURA CREATIVA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6800">
              <a:solidFill>
                <a:schemeClr val="lt1"/>
              </a:solidFill>
              <a:latin typeface="Baumans"/>
              <a:ea typeface="Baumans"/>
              <a:cs typeface="Baumans"/>
              <a:sym typeface="Baumans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42"/>
          <p:cNvSpPr/>
          <p:nvPr/>
        </p:nvSpPr>
        <p:spPr>
          <a:xfrm>
            <a:off x="1870009" y="2687216"/>
            <a:ext cx="8451980" cy="1483568"/>
          </a:xfrm>
          <a:prstGeom prst="ellipseRibbon">
            <a:avLst>
              <a:gd fmla="val 25000" name="adj1"/>
              <a:gd fmla="val 50000" name="adj2"/>
              <a:gd fmla="val 12500" name="adj3"/>
            </a:avLst>
          </a:pr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0" name="Google Shape;360;p42"/>
          <p:cNvPicPr preferRelativeResize="0"/>
          <p:nvPr/>
        </p:nvPicPr>
        <p:blipFill rotWithShape="1">
          <a:blip r:embed="rId3">
            <a:alphaModFix/>
          </a:blip>
          <a:srcRect b="0" l="0" r="0" t="71310"/>
          <a:stretch/>
        </p:blipFill>
        <p:spPr>
          <a:xfrm>
            <a:off x="0" y="4879910"/>
            <a:ext cx="12191999" cy="1963357"/>
          </a:xfrm>
          <a:prstGeom prst="rect">
            <a:avLst/>
          </a:prstGeom>
          <a:noFill/>
          <a:ln>
            <a:noFill/>
          </a:ln>
        </p:spPr>
      </p:pic>
      <p:sp>
        <p:nvSpPr>
          <p:cNvPr id="361" name="Google Shape;361;p42"/>
          <p:cNvSpPr txBox="1"/>
          <p:nvPr>
            <p:ph type="title"/>
          </p:nvPr>
        </p:nvSpPr>
        <p:spPr>
          <a:xfrm>
            <a:off x="838199" y="372706"/>
            <a:ext cx="10515600" cy="1325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>
                <a:latin typeface="Bodoni"/>
                <a:ea typeface="Bodoni"/>
                <a:cs typeface="Bodoni"/>
                <a:sym typeface="Bodoni"/>
              </a:rPr>
              <a:t>Buon divertimento... avete 5 minuti</a:t>
            </a:r>
            <a:endParaRPr>
              <a:latin typeface="Bodoni"/>
              <a:ea typeface="Bodoni"/>
              <a:cs typeface="Bodoni"/>
              <a:sym typeface="Bodoni"/>
            </a:endParaRPr>
          </a:p>
        </p:txBody>
      </p:sp>
      <p:sp>
        <p:nvSpPr>
          <p:cNvPr id="362" name="Google Shape;362;p42"/>
          <p:cNvSpPr txBox="1"/>
          <p:nvPr>
            <p:ph idx="1" type="body"/>
          </p:nvPr>
        </p:nvSpPr>
        <p:spPr>
          <a:xfrm>
            <a:off x="1676400" y="1805338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it-IT"/>
              <a:t>Chi ha trovato più nomi, italiani o stranieri, ...VINCE un... </a:t>
            </a:r>
            <a:endParaRPr b="1"/>
          </a:p>
        </p:txBody>
      </p:sp>
      <p:sp>
        <p:nvSpPr>
          <p:cNvPr id="363" name="Google Shape;363;p42"/>
          <p:cNvSpPr txBox="1"/>
          <p:nvPr/>
        </p:nvSpPr>
        <p:spPr>
          <a:xfrm>
            <a:off x="3909585" y="3151261"/>
            <a:ext cx="4372828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it-IT" sz="4400" u="none" cap="none" strike="noStrike">
                <a:solidFill>
                  <a:srgbClr val="FFD966"/>
                </a:solidFill>
                <a:latin typeface="Bodoni"/>
                <a:ea typeface="Bodoni"/>
                <a:cs typeface="Bodoni"/>
                <a:sym typeface="Bodoni"/>
              </a:rPr>
              <a:t>SUPPALAO</a:t>
            </a:r>
            <a:endParaRPr b="1" i="0" sz="4400" u="none" cap="none" strike="noStrike">
              <a:solidFill>
                <a:srgbClr val="FFD966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  <p:sp>
        <p:nvSpPr>
          <p:cNvPr id="364" name="Google Shape;364;p42"/>
          <p:cNvSpPr txBox="1"/>
          <p:nvPr/>
        </p:nvSpPr>
        <p:spPr>
          <a:xfrm>
            <a:off x="972715" y="4637163"/>
            <a:ext cx="10246568" cy="830997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Che cosa?!?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9" name="Google Shape;369;p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1999" cy="6843267"/>
          </a:xfrm>
          <a:prstGeom prst="rect">
            <a:avLst/>
          </a:prstGeom>
          <a:noFill/>
          <a:ln>
            <a:noFill/>
          </a:ln>
        </p:spPr>
      </p:pic>
      <p:sp>
        <p:nvSpPr>
          <p:cNvPr id="370" name="Google Shape;370;p43"/>
          <p:cNvSpPr txBox="1"/>
          <p:nvPr>
            <p:ph type="title"/>
          </p:nvPr>
        </p:nvSpPr>
        <p:spPr>
          <a:xfrm>
            <a:off x="838199" y="844781"/>
            <a:ext cx="10515600" cy="1325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>
                <a:latin typeface="Bodoni"/>
                <a:ea typeface="Bodoni"/>
                <a:cs typeface="Bodoni"/>
                <a:sym typeface="Bodoni"/>
              </a:rPr>
              <a:t>SEMPLICE…</a:t>
            </a:r>
            <a:endParaRPr>
              <a:latin typeface="Bodoni"/>
              <a:ea typeface="Bodoni"/>
              <a:cs typeface="Bodoni"/>
              <a:sym typeface="Bodoni"/>
            </a:endParaRPr>
          </a:p>
        </p:txBody>
      </p:sp>
    </p:spTree>
  </p:cSld>
  <p:clrMapOvr>
    <a:masterClrMapping/>
  </p:clrMapOvr>
  <p:transition spd="slow">
    <p:push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5" name="Google Shape;375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1999" cy="6843267"/>
          </a:xfrm>
          <a:prstGeom prst="rect">
            <a:avLst/>
          </a:prstGeom>
          <a:noFill/>
          <a:ln>
            <a:noFill/>
          </a:ln>
        </p:spPr>
      </p:pic>
      <p:sp>
        <p:nvSpPr>
          <p:cNvPr id="376" name="Google Shape;376;p44"/>
          <p:cNvSpPr/>
          <p:nvPr/>
        </p:nvSpPr>
        <p:spPr>
          <a:xfrm>
            <a:off x="0" y="2939143"/>
            <a:ext cx="12192000" cy="2472612"/>
          </a:xfrm>
          <a:prstGeom prst="ellipseRibbon">
            <a:avLst>
              <a:gd fmla="val 35943" name="adj1"/>
              <a:gd fmla="val 67947" name="adj2"/>
              <a:gd fmla="val 13254" name="adj3"/>
            </a:avLst>
          </a:prstGeom>
          <a:solidFill>
            <a:srgbClr val="FF0000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" name="Google Shape;377;p44"/>
          <p:cNvSpPr txBox="1"/>
          <p:nvPr>
            <p:ph type="title"/>
          </p:nvPr>
        </p:nvSpPr>
        <p:spPr>
          <a:xfrm>
            <a:off x="838199" y="844781"/>
            <a:ext cx="10515600" cy="1325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>
                <a:latin typeface="Bodoni"/>
                <a:ea typeface="Bodoni"/>
                <a:cs typeface="Bodoni"/>
                <a:sym typeface="Bodoni"/>
              </a:rPr>
              <a:t>SEMPLICE…</a:t>
            </a:r>
            <a:endParaRPr>
              <a:latin typeface="Bodoni"/>
              <a:ea typeface="Bodoni"/>
              <a:cs typeface="Bodoni"/>
              <a:sym typeface="Bodoni"/>
            </a:endParaRPr>
          </a:p>
        </p:txBody>
      </p:sp>
      <p:sp>
        <p:nvSpPr>
          <p:cNvPr id="378" name="Google Shape;378;p44"/>
          <p:cNvSpPr txBox="1"/>
          <p:nvPr/>
        </p:nvSpPr>
        <p:spPr>
          <a:xfrm>
            <a:off x="1243303" y="3928187"/>
            <a:ext cx="9705392" cy="148356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1" i="0" lang="it-IT" sz="7200" u="none" cap="none" strike="noStrike">
                <a:solidFill>
                  <a:srgbClr val="FFD966"/>
                </a:solidFill>
                <a:latin typeface="Bodoni"/>
                <a:ea typeface="Bodoni"/>
                <a:cs typeface="Bodoni"/>
                <a:sym typeface="Bodoni"/>
              </a:rPr>
              <a:t>UN APPLAUSO!</a:t>
            </a:r>
            <a:endParaRPr b="1" i="0" sz="7200" u="none" cap="none" strike="noStrike">
              <a:solidFill>
                <a:srgbClr val="FFD966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adb6dd11b9_0_28"/>
          <p:cNvSpPr txBox="1"/>
          <p:nvPr>
            <p:ph type="title"/>
          </p:nvPr>
        </p:nvSpPr>
        <p:spPr>
          <a:xfrm>
            <a:off x="408991" y="400880"/>
            <a:ext cx="11374016" cy="1325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 sz="3600">
                <a:latin typeface="Bodoni"/>
                <a:ea typeface="Bodoni"/>
                <a:cs typeface="Bodoni"/>
                <a:sym typeface="Bodoni"/>
              </a:rPr>
              <a:t>ORA PROVATE AD ANAGRAMMARE </a:t>
            </a:r>
            <a:br>
              <a:rPr lang="it-IT" sz="3600">
                <a:latin typeface="Bodoni"/>
                <a:ea typeface="Bodoni"/>
                <a:cs typeface="Bodoni"/>
                <a:sym typeface="Bodoni"/>
              </a:rPr>
            </a:br>
            <a:r>
              <a:rPr lang="it-IT" sz="3600">
                <a:latin typeface="Bodoni"/>
                <a:ea typeface="Bodoni"/>
                <a:cs typeface="Bodoni"/>
                <a:sym typeface="Bodoni"/>
              </a:rPr>
              <a:t>QUESTI NOMI</a:t>
            </a:r>
            <a:endParaRPr sz="3600">
              <a:latin typeface="Bodoni"/>
              <a:ea typeface="Bodoni"/>
              <a:cs typeface="Bodoni"/>
              <a:sym typeface="Bodoni"/>
            </a:endParaRPr>
          </a:p>
        </p:txBody>
      </p:sp>
      <p:pic>
        <p:nvPicPr>
          <p:cNvPr id="384" name="Google Shape;384;gadb6dd11b9_0_28"/>
          <p:cNvPicPr preferRelativeResize="0"/>
          <p:nvPr/>
        </p:nvPicPr>
        <p:blipFill rotWithShape="1">
          <a:blip r:embed="rId3">
            <a:alphaModFix/>
          </a:blip>
          <a:srcRect b="0" l="0" r="0" t="71310"/>
          <a:stretch/>
        </p:blipFill>
        <p:spPr>
          <a:xfrm>
            <a:off x="0" y="4879910"/>
            <a:ext cx="12191999" cy="19633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45"/>
          <p:cNvSpPr txBox="1"/>
          <p:nvPr>
            <p:ph type="title"/>
          </p:nvPr>
        </p:nvSpPr>
        <p:spPr>
          <a:xfrm>
            <a:off x="408991" y="400880"/>
            <a:ext cx="11374016" cy="1325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 sz="3600">
                <a:latin typeface="Bodoni"/>
                <a:ea typeface="Bodoni"/>
                <a:cs typeface="Bodoni"/>
                <a:sym typeface="Bodoni"/>
              </a:rPr>
              <a:t>ORA PROVATE AD ANAGRAMMARE </a:t>
            </a:r>
            <a:br>
              <a:rPr lang="it-IT" sz="3600">
                <a:latin typeface="Bodoni"/>
                <a:ea typeface="Bodoni"/>
                <a:cs typeface="Bodoni"/>
                <a:sym typeface="Bodoni"/>
              </a:rPr>
            </a:br>
            <a:r>
              <a:rPr lang="it-IT" sz="3600">
                <a:latin typeface="Bodoni"/>
                <a:ea typeface="Bodoni"/>
                <a:cs typeface="Bodoni"/>
                <a:sym typeface="Bodoni"/>
              </a:rPr>
              <a:t>QUESTI NOMI</a:t>
            </a:r>
            <a:endParaRPr sz="3600">
              <a:latin typeface="Bodoni"/>
              <a:ea typeface="Bodoni"/>
              <a:cs typeface="Bodoni"/>
              <a:sym typeface="Bodoni"/>
            </a:endParaRPr>
          </a:p>
        </p:txBody>
      </p:sp>
      <p:pic>
        <p:nvPicPr>
          <p:cNvPr id="390" name="Google Shape;390;p45"/>
          <p:cNvPicPr preferRelativeResize="0"/>
          <p:nvPr/>
        </p:nvPicPr>
        <p:blipFill rotWithShape="1">
          <a:blip r:embed="rId3">
            <a:alphaModFix/>
          </a:blip>
          <a:srcRect b="0" l="0" r="0" t="71310"/>
          <a:stretch/>
        </p:blipFill>
        <p:spPr>
          <a:xfrm>
            <a:off x="0" y="4879910"/>
            <a:ext cx="12191999" cy="1963357"/>
          </a:xfrm>
          <a:prstGeom prst="rect">
            <a:avLst/>
          </a:prstGeom>
          <a:noFill/>
          <a:ln>
            <a:noFill/>
          </a:ln>
        </p:spPr>
      </p:pic>
      <p:sp>
        <p:nvSpPr>
          <p:cNvPr id="391" name="Google Shape;391;p45"/>
          <p:cNvSpPr txBox="1"/>
          <p:nvPr>
            <p:ph idx="1" type="body"/>
          </p:nvPr>
        </p:nvSpPr>
        <p:spPr>
          <a:xfrm>
            <a:off x="838199" y="1978090"/>
            <a:ext cx="10515600" cy="4351200"/>
          </a:xfrm>
          <a:prstGeom prst="rect">
            <a:avLst/>
          </a:prstGeom>
          <a:solidFill>
            <a:srgbClr val="9CC2E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it-IT"/>
              <a:t>AMORI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it-IT"/>
              <a:t>NOTTE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it-IT"/>
              <a:t>ARIDI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46"/>
          <p:cNvSpPr txBox="1"/>
          <p:nvPr>
            <p:ph type="title"/>
          </p:nvPr>
        </p:nvSpPr>
        <p:spPr>
          <a:xfrm>
            <a:off x="408991" y="400880"/>
            <a:ext cx="11374016" cy="1325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 sz="3600">
                <a:latin typeface="Bodoni"/>
                <a:ea typeface="Bodoni"/>
                <a:cs typeface="Bodoni"/>
                <a:sym typeface="Bodoni"/>
              </a:rPr>
              <a:t>ORA PROVATE AD ANAGRAMMARE </a:t>
            </a:r>
            <a:br>
              <a:rPr lang="it-IT" sz="3600">
                <a:latin typeface="Bodoni"/>
                <a:ea typeface="Bodoni"/>
                <a:cs typeface="Bodoni"/>
                <a:sym typeface="Bodoni"/>
              </a:rPr>
            </a:br>
            <a:r>
              <a:rPr lang="it-IT" sz="3600">
                <a:latin typeface="Bodoni"/>
                <a:ea typeface="Bodoni"/>
                <a:cs typeface="Bodoni"/>
                <a:sym typeface="Bodoni"/>
              </a:rPr>
              <a:t>QUESTI NOMI</a:t>
            </a:r>
            <a:endParaRPr sz="3600">
              <a:latin typeface="Bodoni"/>
              <a:ea typeface="Bodoni"/>
              <a:cs typeface="Bodoni"/>
              <a:sym typeface="Bodoni"/>
            </a:endParaRPr>
          </a:p>
        </p:txBody>
      </p:sp>
      <p:pic>
        <p:nvPicPr>
          <p:cNvPr id="397" name="Google Shape;397;p46"/>
          <p:cNvPicPr preferRelativeResize="0"/>
          <p:nvPr/>
        </p:nvPicPr>
        <p:blipFill rotWithShape="1">
          <a:blip r:embed="rId3">
            <a:alphaModFix/>
          </a:blip>
          <a:srcRect b="0" l="0" r="0" t="71310"/>
          <a:stretch/>
        </p:blipFill>
        <p:spPr>
          <a:xfrm>
            <a:off x="0" y="4879910"/>
            <a:ext cx="12191999" cy="1963357"/>
          </a:xfrm>
          <a:prstGeom prst="rect">
            <a:avLst/>
          </a:prstGeom>
          <a:noFill/>
          <a:ln>
            <a:noFill/>
          </a:ln>
        </p:spPr>
      </p:pic>
      <p:sp>
        <p:nvSpPr>
          <p:cNvPr id="398" name="Google Shape;398;p46"/>
          <p:cNvSpPr txBox="1"/>
          <p:nvPr>
            <p:ph idx="1" type="body"/>
          </p:nvPr>
        </p:nvSpPr>
        <p:spPr>
          <a:xfrm>
            <a:off x="838199" y="1978090"/>
            <a:ext cx="10515600" cy="4351200"/>
          </a:xfrm>
          <a:prstGeom prst="rect">
            <a:avLst/>
          </a:prstGeom>
          <a:solidFill>
            <a:srgbClr val="9CC2E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it-IT"/>
              <a:t>AMORI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it-IT"/>
              <a:t>NOTTE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it-IT"/>
              <a:t>ARIDI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it-IT"/>
              <a:t>Trovate almeno 2 anagrammi per ogni parola!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it-IT"/>
              <a:t>Poi vedrete le soluzioni...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gadb6dd11b9_0_33"/>
          <p:cNvSpPr/>
          <p:nvPr/>
        </p:nvSpPr>
        <p:spPr>
          <a:xfrm>
            <a:off x="833534" y="970384"/>
            <a:ext cx="10524930" cy="1287624"/>
          </a:xfrm>
          <a:prstGeom prst="horizontalScroll">
            <a:avLst>
              <a:gd fmla="val 12500" name="adj"/>
            </a:avLst>
          </a:pr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Google Shape;404;gadb6dd11b9_0_33"/>
          <p:cNvSpPr txBox="1"/>
          <p:nvPr>
            <p:ph idx="1" type="body"/>
          </p:nvPr>
        </p:nvSpPr>
        <p:spPr>
          <a:xfrm>
            <a:off x="1234750" y="1262731"/>
            <a:ext cx="9722498" cy="320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it-IT" u="sng">
                <a:latin typeface="Bodoni"/>
                <a:ea typeface="Bodoni"/>
                <a:cs typeface="Bodoni"/>
                <a:sym typeface="Bodoni"/>
              </a:rPr>
              <a:t>Amori </a:t>
            </a:r>
            <a:r>
              <a:rPr lang="it-IT">
                <a:latin typeface="Bodoni"/>
                <a:ea typeface="Bodoni"/>
                <a:cs typeface="Bodoni"/>
                <a:sym typeface="Bodoni"/>
              </a:rPr>
              <a:t>diventa... Mario, Ormai, Aromi, Maori</a:t>
            </a:r>
            <a:endParaRPr>
              <a:latin typeface="Bodoni"/>
              <a:ea typeface="Bodoni"/>
              <a:cs typeface="Bodoni"/>
              <a:sym typeface="Bodon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405" name="Google Shape;405;gadb6dd11b9_0_33"/>
          <p:cNvPicPr preferRelativeResize="0"/>
          <p:nvPr/>
        </p:nvPicPr>
        <p:blipFill rotWithShape="1">
          <a:blip r:embed="rId3">
            <a:alphaModFix/>
          </a:blip>
          <a:srcRect b="0" l="0" r="0" t="71310"/>
          <a:stretch/>
        </p:blipFill>
        <p:spPr>
          <a:xfrm>
            <a:off x="0" y="4879910"/>
            <a:ext cx="12191999" cy="19633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47"/>
          <p:cNvSpPr/>
          <p:nvPr/>
        </p:nvSpPr>
        <p:spPr>
          <a:xfrm>
            <a:off x="833534" y="970384"/>
            <a:ext cx="10524930" cy="1287624"/>
          </a:xfrm>
          <a:prstGeom prst="horizontalScroll">
            <a:avLst>
              <a:gd fmla="val 12500" name="adj"/>
            </a:avLst>
          </a:pr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1" name="Google Shape;411;p47"/>
          <p:cNvSpPr txBox="1"/>
          <p:nvPr>
            <p:ph idx="1" type="body"/>
          </p:nvPr>
        </p:nvSpPr>
        <p:spPr>
          <a:xfrm>
            <a:off x="1234750" y="1262731"/>
            <a:ext cx="9722498" cy="320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it-IT" u="sng">
                <a:latin typeface="Bodoni"/>
                <a:ea typeface="Bodoni"/>
                <a:cs typeface="Bodoni"/>
                <a:sym typeface="Bodoni"/>
              </a:rPr>
              <a:t>Amori </a:t>
            </a:r>
            <a:r>
              <a:rPr lang="it-IT">
                <a:latin typeface="Bodoni"/>
                <a:ea typeface="Bodoni"/>
                <a:cs typeface="Bodoni"/>
                <a:sym typeface="Bodoni"/>
              </a:rPr>
              <a:t>diventa... Mario, Ormai, Aromi, Maori</a:t>
            </a:r>
            <a:endParaRPr>
              <a:latin typeface="Bodoni"/>
              <a:ea typeface="Bodoni"/>
              <a:cs typeface="Bodoni"/>
              <a:sym typeface="Bodon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it-IT"/>
              <a:t>Visto quante parole? Conoscete i significati?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it-IT"/>
              <a:t>Cercateli sul dizionario... on line!</a:t>
            </a:r>
            <a:endParaRPr/>
          </a:p>
        </p:txBody>
      </p:sp>
      <p:pic>
        <p:nvPicPr>
          <p:cNvPr id="412" name="Google Shape;412;p47"/>
          <p:cNvPicPr preferRelativeResize="0"/>
          <p:nvPr/>
        </p:nvPicPr>
        <p:blipFill rotWithShape="1">
          <a:blip r:embed="rId3">
            <a:alphaModFix/>
          </a:blip>
          <a:srcRect b="0" l="0" r="0" t="71310"/>
          <a:stretch/>
        </p:blipFill>
        <p:spPr>
          <a:xfrm>
            <a:off x="0" y="4879910"/>
            <a:ext cx="12191999" cy="19633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adb6dd11b9_0_38"/>
          <p:cNvSpPr/>
          <p:nvPr/>
        </p:nvSpPr>
        <p:spPr>
          <a:xfrm>
            <a:off x="833534" y="979714"/>
            <a:ext cx="10524930" cy="1287624"/>
          </a:xfrm>
          <a:prstGeom prst="horizontalScroll">
            <a:avLst>
              <a:gd fmla="val 12500" name="adj"/>
            </a:avLst>
          </a:pr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8" name="Google Shape;418;gadb6dd11b9_0_38"/>
          <p:cNvSpPr txBox="1"/>
          <p:nvPr>
            <p:ph idx="1" type="body"/>
          </p:nvPr>
        </p:nvSpPr>
        <p:spPr>
          <a:xfrm>
            <a:off x="1295399" y="1275118"/>
            <a:ext cx="9601200" cy="269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it-IT" u="sng"/>
              <a:t>Notte</a:t>
            </a:r>
            <a:r>
              <a:rPr lang="it-IT"/>
              <a:t> diventa Netto, Tento, Tonte, Tentò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419" name="Google Shape;419;gadb6dd11b9_0_38"/>
          <p:cNvPicPr preferRelativeResize="0"/>
          <p:nvPr/>
        </p:nvPicPr>
        <p:blipFill rotWithShape="1">
          <a:blip r:embed="rId3">
            <a:alphaModFix/>
          </a:blip>
          <a:srcRect b="0" l="0" r="0" t="71310"/>
          <a:stretch/>
        </p:blipFill>
        <p:spPr>
          <a:xfrm>
            <a:off x="0" y="4879910"/>
            <a:ext cx="12191999" cy="19633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48"/>
          <p:cNvSpPr/>
          <p:nvPr/>
        </p:nvSpPr>
        <p:spPr>
          <a:xfrm>
            <a:off x="833534" y="2538218"/>
            <a:ext cx="10524930" cy="1287624"/>
          </a:xfrm>
          <a:prstGeom prst="horizontalScroll">
            <a:avLst>
              <a:gd fmla="val 12500" name="adj"/>
            </a:avLst>
          </a:pr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Google Shape;425;p48"/>
          <p:cNvSpPr/>
          <p:nvPr/>
        </p:nvSpPr>
        <p:spPr>
          <a:xfrm>
            <a:off x="833534" y="979714"/>
            <a:ext cx="10524930" cy="1287624"/>
          </a:xfrm>
          <a:prstGeom prst="horizontalScroll">
            <a:avLst>
              <a:gd fmla="val 12500" name="adj"/>
            </a:avLst>
          </a:pr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6" name="Google Shape;426;p48"/>
          <p:cNvSpPr txBox="1"/>
          <p:nvPr>
            <p:ph idx="1" type="body"/>
          </p:nvPr>
        </p:nvSpPr>
        <p:spPr>
          <a:xfrm>
            <a:off x="1295399" y="1275118"/>
            <a:ext cx="9601200" cy="269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it-IT" u="sng"/>
              <a:t>Notte</a:t>
            </a:r>
            <a:r>
              <a:rPr lang="it-IT"/>
              <a:t> diventa Netto, Tento, Tonte, Tentò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it-IT" u="sng"/>
              <a:t>Aridi</a:t>
            </a:r>
            <a:r>
              <a:rPr lang="it-IT"/>
              <a:t> diventa Diari, Dirai, Ridai</a:t>
            </a:r>
            <a:endParaRPr/>
          </a:p>
        </p:txBody>
      </p:sp>
      <p:pic>
        <p:nvPicPr>
          <p:cNvPr id="427" name="Google Shape;427;p48"/>
          <p:cNvPicPr preferRelativeResize="0"/>
          <p:nvPr/>
        </p:nvPicPr>
        <p:blipFill rotWithShape="1">
          <a:blip r:embed="rId3">
            <a:alphaModFix/>
          </a:blip>
          <a:srcRect b="0" l="0" r="0" t="71310"/>
          <a:stretch/>
        </p:blipFill>
        <p:spPr>
          <a:xfrm>
            <a:off x="0" y="4879910"/>
            <a:ext cx="12191999" cy="19633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2"/>
          <p:cNvPicPr preferRelativeResize="0"/>
          <p:nvPr/>
        </p:nvPicPr>
        <p:blipFill rotWithShape="1">
          <a:blip r:embed="rId3">
            <a:alphaModFix/>
          </a:blip>
          <a:srcRect b="0" l="0" r="0" t="71310"/>
          <a:stretch/>
        </p:blipFill>
        <p:spPr>
          <a:xfrm>
            <a:off x="0" y="4879910"/>
            <a:ext cx="12191999" cy="1963357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>
                <a:latin typeface="Bodoni"/>
                <a:ea typeface="Bodoni"/>
                <a:cs typeface="Bodoni"/>
                <a:sym typeface="Bodoni"/>
              </a:rPr>
              <a:t>CON LE PROFESSORESSE</a:t>
            </a:r>
            <a:endParaRPr>
              <a:latin typeface="Bodoni"/>
              <a:ea typeface="Bodoni"/>
              <a:cs typeface="Bodoni"/>
              <a:sym typeface="Bodon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2" name="Google Shape;432;p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1999" cy="6843267"/>
          </a:xfrm>
          <a:prstGeom prst="rect">
            <a:avLst/>
          </a:prstGeom>
          <a:noFill/>
          <a:ln>
            <a:noFill/>
          </a:ln>
        </p:spPr>
      </p:pic>
      <p:sp>
        <p:nvSpPr>
          <p:cNvPr id="433" name="Google Shape;433;p49"/>
          <p:cNvSpPr txBox="1"/>
          <p:nvPr>
            <p:ph type="title"/>
          </p:nvPr>
        </p:nvSpPr>
        <p:spPr>
          <a:xfrm>
            <a:off x="838200" y="430439"/>
            <a:ext cx="10515600" cy="1325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>
                <a:latin typeface="Bodoni"/>
                <a:ea typeface="Bodoni"/>
                <a:cs typeface="Bodoni"/>
                <a:sym typeface="Bodoni"/>
              </a:rPr>
              <a:t>Il mio laboratorio termina qui</a:t>
            </a:r>
            <a:endParaRPr>
              <a:latin typeface="Bodoni"/>
              <a:ea typeface="Bodoni"/>
              <a:cs typeface="Bodoni"/>
              <a:sym typeface="Bodoni"/>
            </a:endParaRPr>
          </a:p>
        </p:txBody>
      </p:sp>
    </p:spTree>
  </p:cSld>
  <p:clrMapOvr>
    <a:masterClrMapping/>
  </p:clrMapOvr>
  <p:transition spd="slow">
    <p:push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8" name="Google Shape;438;p5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1999" cy="6843267"/>
          </a:xfrm>
          <a:prstGeom prst="rect">
            <a:avLst/>
          </a:prstGeom>
          <a:noFill/>
          <a:ln>
            <a:noFill/>
          </a:ln>
        </p:spPr>
      </p:pic>
      <p:sp>
        <p:nvSpPr>
          <p:cNvPr id="439" name="Google Shape;439;p50"/>
          <p:cNvSpPr txBox="1"/>
          <p:nvPr>
            <p:ph type="title"/>
          </p:nvPr>
        </p:nvSpPr>
        <p:spPr>
          <a:xfrm>
            <a:off x="838200" y="430439"/>
            <a:ext cx="10515600" cy="1325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>
                <a:latin typeface="Bodoni"/>
                <a:ea typeface="Bodoni"/>
                <a:cs typeface="Bodoni"/>
                <a:sym typeface="Bodoni"/>
              </a:rPr>
              <a:t>Il mio laboratorio termina qui</a:t>
            </a:r>
            <a:endParaRPr>
              <a:latin typeface="Bodoni"/>
              <a:ea typeface="Bodoni"/>
              <a:cs typeface="Bodoni"/>
              <a:sym typeface="Bodoni"/>
            </a:endParaRPr>
          </a:p>
        </p:txBody>
      </p:sp>
      <p:sp>
        <p:nvSpPr>
          <p:cNvPr id="440" name="Google Shape;440;p50"/>
          <p:cNvSpPr txBox="1"/>
          <p:nvPr>
            <p:ph idx="1" type="body"/>
          </p:nvPr>
        </p:nvSpPr>
        <p:spPr>
          <a:xfrm>
            <a:off x="838200" y="2067031"/>
            <a:ext cx="10515600" cy="4351200"/>
          </a:xfrm>
          <a:prstGeom prst="rect">
            <a:avLst/>
          </a:prstGeom>
          <a:solidFill>
            <a:srgbClr val="B3C6E7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it-IT"/>
              <a:t>Aspetto qualche anagramma... inventato da voi!</a:t>
            </a:r>
            <a:endParaRPr b="1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5" name="Google Shape;445;p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1999" cy="6843267"/>
          </a:xfrm>
          <a:prstGeom prst="rect">
            <a:avLst/>
          </a:prstGeom>
          <a:noFill/>
          <a:ln>
            <a:noFill/>
          </a:ln>
        </p:spPr>
      </p:pic>
      <p:sp>
        <p:nvSpPr>
          <p:cNvPr id="446" name="Google Shape;446;p51"/>
          <p:cNvSpPr txBox="1"/>
          <p:nvPr>
            <p:ph type="title"/>
          </p:nvPr>
        </p:nvSpPr>
        <p:spPr>
          <a:xfrm>
            <a:off x="838200" y="430439"/>
            <a:ext cx="10515600" cy="1325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>
                <a:latin typeface="Bodoni"/>
                <a:ea typeface="Bodoni"/>
                <a:cs typeface="Bodoni"/>
                <a:sym typeface="Bodoni"/>
              </a:rPr>
              <a:t>Il mio laboratorio termina qui</a:t>
            </a:r>
            <a:endParaRPr>
              <a:latin typeface="Bodoni"/>
              <a:ea typeface="Bodoni"/>
              <a:cs typeface="Bodoni"/>
              <a:sym typeface="Bodoni"/>
            </a:endParaRPr>
          </a:p>
        </p:txBody>
      </p:sp>
      <p:sp>
        <p:nvSpPr>
          <p:cNvPr id="447" name="Google Shape;447;p51"/>
          <p:cNvSpPr txBox="1"/>
          <p:nvPr>
            <p:ph idx="1" type="body"/>
          </p:nvPr>
        </p:nvSpPr>
        <p:spPr>
          <a:xfrm>
            <a:off x="838200" y="2067031"/>
            <a:ext cx="10515600" cy="4351200"/>
          </a:xfrm>
          <a:prstGeom prst="rect">
            <a:avLst/>
          </a:prstGeom>
          <a:solidFill>
            <a:srgbClr val="B3C6E7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it-IT"/>
              <a:t>Aspetto qualche anagramma... inventato da voi!</a:t>
            </a:r>
            <a:endParaRPr b="1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it-IT"/>
              <a:t>Un saluto dalla prof.ssa </a:t>
            </a:r>
            <a:r>
              <a:rPr b="1" lang="it-IT" sz="3600">
                <a:latin typeface="Bodoni"/>
                <a:ea typeface="Bodoni"/>
                <a:cs typeface="Bodoni"/>
                <a:sym typeface="Bodoni"/>
              </a:rPr>
              <a:t>Monica Antomarioni</a:t>
            </a:r>
            <a:r>
              <a:rPr lang="it-IT"/>
              <a:t>... o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it-IT" sz="3600">
                <a:latin typeface="Bodoni"/>
                <a:ea typeface="Bodoni"/>
                <a:cs typeface="Bodoni"/>
                <a:sym typeface="Bodoni"/>
              </a:rPr>
              <a:t>Rominia Mancatioon </a:t>
            </a:r>
            <a:r>
              <a:rPr lang="it-IT"/>
              <a:t>(sono diventata inglese?!?)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2" name="Google Shape;452;gadb6dd11b9_0_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1999" cy="6843267"/>
          </a:xfrm>
          <a:prstGeom prst="rect">
            <a:avLst/>
          </a:prstGeom>
          <a:noFill/>
          <a:ln>
            <a:noFill/>
          </a:ln>
        </p:spPr>
      </p:pic>
      <p:sp>
        <p:nvSpPr>
          <p:cNvPr id="453" name="Google Shape;453;gadb6dd11b9_0_43"/>
          <p:cNvSpPr txBox="1"/>
          <p:nvPr>
            <p:ph type="title"/>
          </p:nvPr>
        </p:nvSpPr>
        <p:spPr>
          <a:xfrm>
            <a:off x="838200" y="430439"/>
            <a:ext cx="10515600" cy="1325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>
                <a:latin typeface="Bodoni"/>
                <a:ea typeface="Bodoni"/>
                <a:cs typeface="Bodoni"/>
                <a:sym typeface="Bodoni"/>
              </a:rPr>
              <a:t>Il mio laboratorio termina qui</a:t>
            </a:r>
            <a:endParaRPr>
              <a:latin typeface="Bodoni"/>
              <a:ea typeface="Bodoni"/>
              <a:cs typeface="Bodoni"/>
              <a:sym typeface="Bodoni"/>
            </a:endParaRPr>
          </a:p>
        </p:txBody>
      </p:sp>
      <p:sp>
        <p:nvSpPr>
          <p:cNvPr id="454" name="Google Shape;454;gadb6dd11b9_0_43"/>
          <p:cNvSpPr txBox="1"/>
          <p:nvPr>
            <p:ph idx="1" type="body"/>
          </p:nvPr>
        </p:nvSpPr>
        <p:spPr>
          <a:xfrm>
            <a:off x="838200" y="2067031"/>
            <a:ext cx="10515600" cy="4351200"/>
          </a:xfrm>
          <a:prstGeom prst="rect">
            <a:avLst/>
          </a:prstGeom>
          <a:solidFill>
            <a:srgbClr val="B3C6E7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it-IT"/>
              <a:t>Aspetto qualche anagramma... inventato da voi!</a:t>
            </a:r>
            <a:endParaRPr b="1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it-IT"/>
              <a:t>Un saluto dalla prof.ssa </a:t>
            </a:r>
            <a:r>
              <a:rPr b="1" lang="it-IT" sz="3600">
                <a:latin typeface="Bodoni"/>
                <a:ea typeface="Bodoni"/>
                <a:cs typeface="Bodoni"/>
                <a:sym typeface="Bodoni"/>
              </a:rPr>
              <a:t>Monica Antomarioni</a:t>
            </a:r>
            <a:r>
              <a:rPr lang="it-IT"/>
              <a:t>... o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it-IT" sz="3600">
                <a:latin typeface="Bodoni"/>
                <a:ea typeface="Bodoni"/>
                <a:cs typeface="Bodoni"/>
                <a:sym typeface="Bodoni"/>
              </a:rPr>
              <a:t>Rominia Mancatioon </a:t>
            </a:r>
            <a:r>
              <a:rPr lang="it-IT"/>
              <a:t>(sono diventata inglese?!?)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it-IT"/>
              <a:t>Ci vediamo a settembre alla Scuola secondaria I grado “F. Podesti”!</a:t>
            </a:r>
            <a:endParaRPr b="1"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1"/>
          <p:cNvPicPr preferRelativeResize="0"/>
          <p:nvPr/>
        </p:nvPicPr>
        <p:blipFill rotWithShape="1">
          <a:blip r:embed="rId3">
            <a:alphaModFix/>
          </a:blip>
          <a:srcRect b="0" l="0" r="0" t="71310"/>
          <a:stretch/>
        </p:blipFill>
        <p:spPr>
          <a:xfrm>
            <a:off x="0" y="4879910"/>
            <a:ext cx="12191999" cy="1963357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>
                <a:latin typeface="Bodoni"/>
                <a:ea typeface="Bodoni"/>
                <a:cs typeface="Bodoni"/>
                <a:sym typeface="Bodoni"/>
              </a:rPr>
              <a:t>CON LE PROFESSORESSE</a:t>
            </a:r>
            <a:endParaRPr>
              <a:latin typeface="Bodoni"/>
              <a:ea typeface="Bodoni"/>
              <a:cs typeface="Bodoni"/>
              <a:sym typeface="Bodoni"/>
            </a:endParaRPr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1047361" y="1652442"/>
            <a:ext cx="10515600" cy="2249117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 sz="3200"/>
              <a:t>MONICA ANTOMARIONI</a:t>
            </a:r>
            <a:endParaRPr sz="3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 sz="3200"/>
              <a:t>ROMINA OCANTIAMINO</a:t>
            </a:r>
            <a:endParaRPr sz="3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 sz="3200"/>
              <a:t>NINA MARIA MIOCONTO</a:t>
            </a:r>
            <a:endParaRPr sz="3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 sz="3200"/>
              <a:t>MIRIAM ONANITONOCA</a:t>
            </a:r>
            <a:endParaRPr sz="3200"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2"/>
          <p:cNvPicPr preferRelativeResize="0"/>
          <p:nvPr/>
        </p:nvPicPr>
        <p:blipFill rotWithShape="1">
          <a:blip r:embed="rId3">
            <a:alphaModFix/>
          </a:blip>
          <a:srcRect b="0" l="0" r="0" t="71310"/>
          <a:stretch/>
        </p:blipFill>
        <p:spPr>
          <a:xfrm>
            <a:off x="0" y="4879910"/>
            <a:ext cx="12191999" cy="1963357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>
                <a:latin typeface="Bodoni"/>
                <a:ea typeface="Bodoni"/>
                <a:cs typeface="Bodoni"/>
                <a:sym typeface="Bodoni"/>
              </a:rPr>
              <a:t>CON LE PROFESSORESSE</a:t>
            </a:r>
            <a:endParaRPr>
              <a:latin typeface="Bodoni"/>
              <a:ea typeface="Bodoni"/>
              <a:cs typeface="Bodoni"/>
              <a:sym typeface="Bodoni"/>
            </a:endParaRPr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1047361" y="1652442"/>
            <a:ext cx="10515600" cy="2249117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 sz="3200"/>
              <a:t>MONICA ANTOMARIONI</a:t>
            </a:r>
            <a:endParaRPr sz="3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 sz="3200"/>
              <a:t>ROMINA OCANTIAMINO</a:t>
            </a:r>
            <a:endParaRPr sz="3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 sz="3200"/>
              <a:t>NINA MARIA MIOCONTO</a:t>
            </a:r>
            <a:endParaRPr sz="3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 sz="3200"/>
              <a:t>MIRIAM ONANITONOCA</a:t>
            </a:r>
            <a:endParaRPr sz="3200"/>
          </a:p>
        </p:txBody>
      </p:sp>
      <p:sp>
        <p:nvSpPr>
          <p:cNvPr id="119" name="Google Shape;119;p22"/>
          <p:cNvSpPr/>
          <p:nvPr/>
        </p:nvSpPr>
        <p:spPr>
          <a:xfrm>
            <a:off x="5092958" y="3429000"/>
            <a:ext cx="6679164" cy="2033196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0" i="0" lang="it-IT" sz="4400" u="none" cap="none" strike="noStrike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CHE COSA NOTATE?</a:t>
            </a:r>
            <a:endParaRPr b="0" i="0" sz="4400" u="none" cap="none" strike="noStrike">
              <a:solidFill>
                <a:schemeClr val="lt1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3"/>
          <p:cNvPicPr preferRelativeResize="0"/>
          <p:nvPr/>
        </p:nvPicPr>
        <p:blipFill rotWithShape="1">
          <a:blip r:embed="rId3">
            <a:alphaModFix/>
          </a:blip>
          <a:srcRect b="0" l="0" r="0" t="71310"/>
          <a:stretch/>
        </p:blipFill>
        <p:spPr>
          <a:xfrm>
            <a:off x="0" y="4879910"/>
            <a:ext cx="12191999" cy="1963357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3"/>
          <p:cNvSpPr txBox="1"/>
          <p:nvPr>
            <p:ph type="title"/>
          </p:nvPr>
        </p:nvSpPr>
        <p:spPr>
          <a:xfrm>
            <a:off x="838200" y="365125"/>
            <a:ext cx="10515600" cy="52288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TUTTI I NOMI SONO FORMATI DALLE STESSE LETTERE DELLA PAROLA INIZIALE…</a:t>
            </a:r>
            <a:br>
              <a:rPr lang="it-IT"/>
            </a:br>
            <a:br>
              <a:rPr lang="it-IT" sz="2800"/>
            </a:br>
            <a:r>
              <a:rPr b="1" lang="it-IT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ma abbinate in modo diverso</a:t>
            </a:r>
            <a:br>
              <a:rPr b="1" lang="it-IT" sz="2800"/>
            </a:br>
            <a:br>
              <a:rPr lang="it-IT" sz="2800"/>
            </a:br>
            <a:r>
              <a:rPr b="1" lang="it-IT" sz="2800">
                <a:solidFill>
                  <a:schemeClr val="lt1"/>
                </a:solidFill>
              </a:rPr>
              <a:t>quindi formano un…</a:t>
            </a:r>
            <a:endParaRPr b="1">
              <a:solidFill>
                <a:schemeClr val="lt1"/>
              </a:solidFill>
            </a:endParaRPr>
          </a:p>
        </p:txBody>
      </p:sp>
    </p:spTree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24"/>
          <p:cNvPicPr preferRelativeResize="0"/>
          <p:nvPr/>
        </p:nvPicPr>
        <p:blipFill rotWithShape="1">
          <a:blip r:embed="rId3">
            <a:alphaModFix/>
          </a:blip>
          <a:srcRect b="0" l="0" r="0" t="71310"/>
          <a:stretch/>
        </p:blipFill>
        <p:spPr>
          <a:xfrm>
            <a:off x="0" y="4879910"/>
            <a:ext cx="12191999" cy="1963357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4"/>
          <p:cNvSpPr txBox="1"/>
          <p:nvPr>
            <p:ph type="title"/>
          </p:nvPr>
        </p:nvSpPr>
        <p:spPr>
          <a:xfrm>
            <a:off x="838200" y="365125"/>
            <a:ext cx="10515600" cy="52288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TUTTI I NOMI SONO FORMATI DALLE STESSE LETTERE DELLA PAROLA INIZIALE…</a:t>
            </a:r>
            <a:br>
              <a:rPr lang="it-IT"/>
            </a:br>
            <a:br>
              <a:rPr lang="it-IT" sz="2800"/>
            </a:br>
            <a:r>
              <a:rPr b="1" lang="it-IT">
                <a:solidFill>
                  <a:srgbClr val="FF0000"/>
                </a:solidFill>
                <a:latin typeface="Bodoni"/>
                <a:ea typeface="Bodoni"/>
                <a:cs typeface="Bodoni"/>
                <a:sym typeface="Bodoni"/>
              </a:rPr>
              <a:t>ma abbinate in modo diverso</a:t>
            </a:r>
            <a:br>
              <a:rPr b="1" lang="it-IT" sz="2800"/>
            </a:br>
            <a:br>
              <a:rPr lang="it-IT" sz="2800"/>
            </a:br>
            <a:r>
              <a:rPr b="1" lang="it-IT" sz="2800">
                <a:solidFill>
                  <a:schemeClr val="lt1"/>
                </a:solidFill>
              </a:rPr>
              <a:t>quindi formano un…</a:t>
            </a:r>
            <a:endParaRPr b="1"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25"/>
          <p:cNvPicPr preferRelativeResize="0"/>
          <p:nvPr/>
        </p:nvPicPr>
        <p:blipFill rotWithShape="1">
          <a:blip r:embed="rId3">
            <a:alphaModFix/>
          </a:blip>
          <a:srcRect b="0" l="0" r="0" t="71310"/>
          <a:stretch/>
        </p:blipFill>
        <p:spPr>
          <a:xfrm>
            <a:off x="0" y="4879910"/>
            <a:ext cx="12191999" cy="1963357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5"/>
          <p:cNvSpPr txBox="1"/>
          <p:nvPr>
            <p:ph type="title"/>
          </p:nvPr>
        </p:nvSpPr>
        <p:spPr>
          <a:xfrm>
            <a:off x="838200" y="365125"/>
            <a:ext cx="10515600" cy="52288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TUTTI I NOMI SONO FORMATI DALLE STESSE LETTERE DELLA PAROLA INIZIALE…</a:t>
            </a:r>
            <a:br>
              <a:rPr lang="it-IT"/>
            </a:br>
            <a:br>
              <a:rPr lang="it-IT" sz="2800"/>
            </a:br>
            <a:r>
              <a:rPr b="1" lang="it-IT">
                <a:solidFill>
                  <a:srgbClr val="FF0000"/>
                </a:solidFill>
                <a:latin typeface="Bodoni"/>
                <a:ea typeface="Bodoni"/>
                <a:cs typeface="Bodoni"/>
                <a:sym typeface="Bodoni"/>
              </a:rPr>
              <a:t>ma abbinate in modo diverso</a:t>
            </a:r>
            <a:br>
              <a:rPr b="1" lang="it-IT" sz="2800"/>
            </a:br>
            <a:br>
              <a:rPr lang="it-IT" sz="2800"/>
            </a:br>
            <a:r>
              <a:rPr b="1" lang="it-IT" sz="2800"/>
              <a:t>quindi formano un…</a:t>
            </a:r>
            <a:endParaRPr b="1"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2020-11-26T10:59:01Z</dcterms:created>
  <dc:creator>Vicaria</dc:creator>
</cp:coreProperties>
</file>